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sldIdLst>
    <p:sldId id="2145707827" r:id="rId5"/>
    <p:sldId id="2145707831" r:id="rId6"/>
    <p:sldId id="2145707836" r:id="rId7"/>
    <p:sldId id="2145707837" r:id="rId8"/>
    <p:sldId id="2145707838" r:id="rId9"/>
    <p:sldId id="2145707839" r:id="rId10"/>
    <p:sldId id="2145707846" r:id="rId11"/>
    <p:sldId id="2145707862" r:id="rId12"/>
    <p:sldId id="2145707859" r:id="rId13"/>
    <p:sldId id="2145707860" r:id="rId14"/>
    <p:sldId id="2145707861" r:id="rId15"/>
    <p:sldId id="214570786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5697"/>
    <a:srgbClr val="898989"/>
    <a:srgbClr val="CE1126"/>
    <a:srgbClr val="067EEB"/>
    <a:srgbClr val="0070C0"/>
    <a:srgbClr val="003F87"/>
    <a:srgbClr val="ADAD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26"/>
    <p:restoredTop sz="81522" autoAdjust="0"/>
  </p:normalViewPr>
  <p:slideViewPr>
    <p:cSldViewPr snapToGrid="0">
      <p:cViewPr varScale="1">
        <p:scale>
          <a:sx n="98" d="100"/>
          <a:sy n="98" d="100"/>
        </p:scale>
        <p:origin x="102"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59037A-443B-459B-BA2C-C161376E1D9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268D603-F9F4-4659-8D0E-2F9FB0756963}">
      <dgm:prSet/>
      <dgm:spPr>
        <a:solidFill>
          <a:srgbClr val="075697"/>
        </a:solidFill>
        <a:ln>
          <a:solidFill>
            <a:srgbClr val="075697"/>
          </a:solidFill>
        </a:ln>
      </dgm:spPr>
      <dgm:t>
        <a:bodyPr/>
        <a:lstStyle/>
        <a:p>
          <a:r>
            <a:rPr lang="en-US" dirty="0"/>
            <a:t>Website Resources (</a:t>
          </a:r>
          <a:r>
            <a:rPr lang="en-US" dirty="0" err="1"/>
            <a:t>ScoutingAlumni.org</a:t>
          </a:r>
          <a:r>
            <a:rPr lang="en-US" dirty="0"/>
            <a:t>)</a:t>
          </a:r>
        </a:p>
      </dgm:t>
    </dgm:pt>
    <dgm:pt modelId="{3A311B6E-EE6A-4CCC-A906-27F5DDB558FC}" type="parTrans" cxnId="{288A8EC7-5DF8-48D6-B1D7-81213BA6381D}">
      <dgm:prSet/>
      <dgm:spPr/>
      <dgm:t>
        <a:bodyPr/>
        <a:lstStyle/>
        <a:p>
          <a:endParaRPr lang="en-US"/>
        </a:p>
      </dgm:t>
    </dgm:pt>
    <dgm:pt modelId="{30847B53-C711-4B27-8381-201C58F76127}" type="sibTrans" cxnId="{288A8EC7-5DF8-48D6-B1D7-81213BA6381D}">
      <dgm:prSet/>
      <dgm:spPr/>
      <dgm:t>
        <a:bodyPr/>
        <a:lstStyle/>
        <a:p>
          <a:endParaRPr lang="en-US"/>
        </a:p>
      </dgm:t>
    </dgm:pt>
    <dgm:pt modelId="{53AD555B-CE65-477A-8AC7-9D21DD4A2792}">
      <dgm:prSet/>
      <dgm:spPr>
        <a:solidFill>
          <a:srgbClr val="075697"/>
        </a:solidFill>
        <a:ln>
          <a:solidFill>
            <a:srgbClr val="075697"/>
          </a:solidFill>
        </a:ln>
      </dgm:spPr>
      <dgm:t>
        <a:bodyPr/>
        <a:lstStyle/>
        <a:p>
          <a:r>
            <a:rPr lang="en-US" dirty="0"/>
            <a:t>Scouting Alumni Reunion Planning Guide</a:t>
          </a:r>
        </a:p>
      </dgm:t>
    </dgm:pt>
    <dgm:pt modelId="{D3D31450-7EF0-422C-8BBB-223EBB2B99D4}" type="parTrans" cxnId="{896D744C-C43F-4E82-A90B-53D97F052EDD}">
      <dgm:prSet/>
      <dgm:spPr/>
      <dgm:t>
        <a:bodyPr/>
        <a:lstStyle/>
        <a:p>
          <a:endParaRPr lang="en-US"/>
        </a:p>
      </dgm:t>
    </dgm:pt>
    <dgm:pt modelId="{125E2EF3-2710-4C1F-B965-CF96910519BF}" type="sibTrans" cxnId="{896D744C-C43F-4E82-A90B-53D97F052EDD}">
      <dgm:prSet/>
      <dgm:spPr/>
      <dgm:t>
        <a:bodyPr/>
        <a:lstStyle/>
        <a:p>
          <a:endParaRPr lang="en-US"/>
        </a:p>
      </dgm:t>
    </dgm:pt>
    <dgm:pt modelId="{041B8E0A-491F-45F3-AA53-93F061B807F0}">
      <dgm:prSet/>
      <dgm:spPr>
        <a:solidFill>
          <a:srgbClr val="075697"/>
        </a:solidFill>
        <a:ln>
          <a:solidFill>
            <a:srgbClr val="075697"/>
          </a:solidFill>
        </a:ln>
      </dgm:spPr>
      <dgm:t>
        <a:bodyPr/>
        <a:lstStyle/>
        <a:p>
          <a:r>
            <a:rPr lang="en-US" dirty="0"/>
            <a:t>Camp Alumni Association Toolkit</a:t>
          </a:r>
        </a:p>
      </dgm:t>
    </dgm:pt>
    <dgm:pt modelId="{9171EA5B-7273-4E72-8547-E2553248B744}" type="parTrans" cxnId="{374163A4-FFD8-4FEA-BDDE-94D7A2A92DB6}">
      <dgm:prSet/>
      <dgm:spPr/>
      <dgm:t>
        <a:bodyPr/>
        <a:lstStyle/>
        <a:p>
          <a:endParaRPr lang="en-US"/>
        </a:p>
      </dgm:t>
    </dgm:pt>
    <dgm:pt modelId="{62023605-7657-4BFC-A10B-3A770D4FF9DD}" type="sibTrans" cxnId="{374163A4-FFD8-4FEA-BDDE-94D7A2A92DB6}">
      <dgm:prSet/>
      <dgm:spPr/>
      <dgm:t>
        <a:bodyPr/>
        <a:lstStyle/>
        <a:p>
          <a:endParaRPr lang="en-US"/>
        </a:p>
      </dgm:t>
    </dgm:pt>
    <dgm:pt modelId="{2639CB9E-5467-2648-8E39-B28EF087D3EF}" type="pres">
      <dgm:prSet presAssocID="{4259037A-443B-459B-BA2C-C161376E1D9B}" presName="linear" presStyleCnt="0">
        <dgm:presLayoutVars>
          <dgm:animLvl val="lvl"/>
          <dgm:resizeHandles val="exact"/>
        </dgm:presLayoutVars>
      </dgm:prSet>
      <dgm:spPr/>
    </dgm:pt>
    <dgm:pt modelId="{6E1BCAE0-1F00-9C4F-B1D1-5969B0C1CD89}" type="pres">
      <dgm:prSet presAssocID="{E268D603-F9F4-4659-8D0E-2F9FB0756963}" presName="parentText" presStyleLbl="node1" presStyleIdx="0" presStyleCnt="3">
        <dgm:presLayoutVars>
          <dgm:chMax val="0"/>
          <dgm:bulletEnabled val="1"/>
        </dgm:presLayoutVars>
      </dgm:prSet>
      <dgm:spPr/>
    </dgm:pt>
    <dgm:pt modelId="{6C965E19-3A75-274B-AA00-C3B8BBE5F13C}" type="pres">
      <dgm:prSet presAssocID="{30847B53-C711-4B27-8381-201C58F76127}" presName="spacer" presStyleCnt="0"/>
      <dgm:spPr/>
    </dgm:pt>
    <dgm:pt modelId="{1E506F26-DE6B-6B42-8995-3D6F437EE992}" type="pres">
      <dgm:prSet presAssocID="{53AD555B-CE65-477A-8AC7-9D21DD4A2792}" presName="parentText" presStyleLbl="node1" presStyleIdx="1" presStyleCnt="3">
        <dgm:presLayoutVars>
          <dgm:chMax val="0"/>
          <dgm:bulletEnabled val="1"/>
        </dgm:presLayoutVars>
      </dgm:prSet>
      <dgm:spPr/>
    </dgm:pt>
    <dgm:pt modelId="{116B45CD-5ED6-6F49-A2F7-664B045B64BB}" type="pres">
      <dgm:prSet presAssocID="{125E2EF3-2710-4C1F-B965-CF96910519BF}" presName="spacer" presStyleCnt="0"/>
      <dgm:spPr/>
    </dgm:pt>
    <dgm:pt modelId="{14D02654-A441-1744-BF05-CF05134FD1FA}" type="pres">
      <dgm:prSet presAssocID="{041B8E0A-491F-45F3-AA53-93F061B807F0}" presName="parentText" presStyleLbl="node1" presStyleIdx="2" presStyleCnt="3">
        <dgm:presLayoutVars>
          <dgm:chMax val="0"/>
          <dgm:bulletEnabled val="1"/>
        </dgm:presLayoutVars>
      </dgm:prSet>
      <dgm:spPr/>
    </dgm:pt>
  </dgm:ptLst>
  <dgm:cxnLst>
    <dgm:cxn modelId="{C14ACB15-3DD2-1946-A48F-951B28B5E12D}" type="presOf" srcId="{53AD555B-CE65-477A-8AC7-9D21DD4A2792}" destId="{1E506F26-DE6B-6B42-8995-3D6F437EE992}" srcOrd="0" destOrd="0" presId="urn:microsoft.com/office/officeart/2005/8/layout/vList2"/>
    <dgm:cxn modelId="{896D744C-C43F-4E82-A90B-53D97F052EDD}" srcId="{4259037A-443B-459B-BA2C-C161376E1D9B}" destId="{53AD555B-CE65-477A-8AC7-9D21DD4A2792}" srcOrd="1" destOrd="0" parTransId="{D3D31450-7EF0-422C-8BBB-223EBB2B99D4}" sibTransId="{125E2EF3-2710-4C1F-B965-CF96910519BF}"/>
    <dgm:cxn modelId="{FF93929A-82CC-444C-8395-853E25CECED1}" type="presOf" srcId="{041B8E0A-491F-45F3-AA53-93F061B807F0}" destId="{14D02654-A441-1744-BF05-CF05134FD1FA}" srcOrd="0" destOrd="0" presId="urn:microsoft.com/office/officeart/2005/8/layout/vList2"/>
    <dgm:cxn modelId="{374163A4-FFD8-4FEA-BDDE-94D7A2A92DB6}" srcId="{4259037A-443B-459B-BA2C-C161376E1D9B}" destId="{041B8E0A-491F-45F3-AA53-93F061B807F0}" srcOrd="2" destOrd="0" parTransId="{9171EA5B-7273-4E72-8547-E2553248B744}" sibTransId="{62023605-7657-4BFC-A10B-3A770D4FF9DD}"/>
    <dgm:cxn modelId="{288A8EC7-5DF8-48D6-B1D7-81213BA6381D}" srcId="{4259037A-443B-459B-BA2C-C161376E1D9B}" destId="{E268D603-F9F4-4659-8D0E-2F9FB0756963}" srcOrd="0" destOrd="0" parTransId="{3A311B6E-EE6A-4CCC-A906-27F5DDB558FC}" sibTransId="{30847B53-C711-4B27-8381-201C58F76127}"/>
    <dgm:cxn modelId="{768B47C9-817C-CD4A-B8FE-A9DABE2F958B}" type="presOf" srcId="{E268D603-F9F4-4659-8D0E-2F9FB0756963}" destId="{6E1BCAE0-1F00-9C4F-B1D1-5969B0C1CD89}" srcOrd="0" destOrd="0" presId="urn:microsoft.com/office/officeart/2005/8/layout/vList2"/>
    <dgm:cxn modelId="{5E7D5BD3-3AB1-0740-A703-6779DAF37983}" type="presOf" srcId="{4259037A-443B-459B-BA2C-C161376E1D9B}" destId="{2639CB9E-5467-2648-8E39-B28EF087D3EF}" srcOrd="0" destOrd="0" presId="urn:microsoft.com/office/officeart/2005/8/layout/vList2"/>
    <dgm:cxn modelId="{81863F98-0916-A54F-99A8-162193BA179A}" type="presParOf" srcId="{2639CB9E-5467-2648-8E39-B28EF087D3EF}" destId="{6E1BCAE0-1F00-9C4F-B1D1-5969B0C1CD89}" srcOrd="0" destOrd="0" presId="urn:microsoft.com/office/officeart/2005/8/layout/vList2"/>
    <dgm:cxn modelId="{D4F4B0D9-BC45-B048-8681-19237B39E2E1}" type="presParOf" srcId="{2639CB9E-5467-2648-8E39-B28EF087D3EF}" destId="{6C965E19-3A75-274B-AA00-C3B8BBE5F13C}" srcOrd="1" destOrd="0" presId="urn:microsoft.com/office/officeart/2005/8/layout/vList2"/>
    <dgm:cxn modelId="{D800AE28-5476-CA44-A34E-9B6019C97CB5}" type="presParOf" srcId="{2639CB9E-5467-2648-8E39-B28EF087D3EF}" destId="{1E506F26-DE6B-6B42-8995-3D6F437EE992}" srcOrd="2" destOrd="0" presId="urn:microsoft.com/office/officeart/2005/8/layout/vList2"/>
    <dgm:cxn modelId="{3A04FCC3-2630-1146-B959-AE92873969F3}" type="presParOf" srcId="{2639CB9E-5467-2648-8E39-B28EF087D3EF}" destId="{116B45CD-5ED6-6F49-A2F7-664B045B64BB}" srcOrd="3" destOrd="0" presId="urn:microsoft.com/office/officeart/2005/8/layout/vList2"/>
    <dgm:cxn modelId="{58CFFC05-2CD2-A142-B7FC-45DA0BF9A724}" type="presParOf" srcId="{2639CB9E-5467-2648-8E39-B28EF087D3EF}" destId="{14D02654-A441-1744-BF05-CF05134FD1F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59037A-443B-459B-BA2C-C161376E1D9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268D603-F9F4-4659-8D0E-2F9FB0756963}">
      <dgm:prSet/>
      <dgm:spPr>
        <a:solidFill>
          <a:srgbClr val="075697"/>
        </a:solidFill>
        <a:ln>
          <a:solidFill>
            <a:srgbClr val="075697"/>
          </a:solidFill>
        </a:ln>
      </dgm:spPr>
      <dgm:t>
        <a:bodyPr/>
        <a:lstStyle/>
        <a:p>
          <a:r>
            <a:rPr lang="en-US" dirty="0"/>
            <a:t>Identify Committee</a:t>
          </a:r>
        </a:p>
      </dgm:t>
    </dgm:pt>
    <dgm:pt modelId="{3A311B6E-EE6A-4CCC-A906-27F5DDB558FC}" type="parTrans" cxnId="{288A8EC7-5DF8-48D6-B1D7-81213BA6381D}">
      <dgm:prSet/>
      <dgm:spPr/>
      <dgm:t>
        <a:bodyPr/>
        <a:lstStyle/>
        <a:p>
          <a:endParaRPr lang="en-US"/>
        </a:p>
      </dgm:t>
    </dgm:pt>
    <dgm:pt modelId="{30847B53-C711-4B27-8381-201C58F76127}" type="sibTrans" cxnId="{288A8EC7-5DF8-48D6-B1D7-81213BA6381D}">
      <dgm:prSet/>
      <dgm:spPr/>
      <dgm:t>
        <a:bodyPr/>
        <a:lstStyle/>
        <a:p>
          <a:endParaRPr lang="en-US"/>
        </a:p>
      </dgm:t>
    </dgm:pt>
    <dgm:pt modelId="{7B3D559E-927C-49FD-AB61-76EBCE5FD1C8}">
      <dgm:prSet/>
      <dgm:spPr>
        <a:solidFill>
          <a:srgbClr val="075697"/>
        </a:solidFill>
        <a:ln>
          <a:solidFill>
            <a:srgbClr val="075697"/>
          </a:solidFill>
        </a:ln>
      </dgm:spPr>
      <dgm:t>
        <a:bodyPr/>
        <a:lstStyle/>
        <a:p>
          <a:r>
            <a:rPr lang="en-US" dirty="0"/>
            <a:t>Appoint a Chair</a:t>
          </a:r>
        </a:p>
      </dgm:t>
    </dgm:pt>
    <dgm:pt modelId="{B8FFA9EF-B7C8-4E85-B2E7-51C045B6C0B6}" type="parTrans" cxnId="{ED76F382-1359-416A-8D18-FE6D87939E17}">
      <dgm:prSet/>
      <dgm:spPr/>
      <dgm:t>
        <a:bodyPr/>
        <a:lstStyle/>
        <a:p>
          <a:endParaRPr lang="en-US"/>
        </a:p>
      </dgm:t>
    </dgm:pt>
    <dgm:pt modelId="{8B5D5959-B0AF-4F21-B7D2-77C746BEC57C}" type="sibTrans" cxnId="{ED76F382-1359-416A-8D18-FE6D87939E17}">
      <dgm:prSet/>
      <dgm:spPr/>
      <dgm:t>
        <a:bodyPr/>
        <a:lstStyle/>
        <a:p>
          <a:endParaRPr lang="en-US"/>
        </a:p>
      </dgm:t>
    </dgm:pt>
    <dgm:pt modelId="{649CAE2F-D65E-4951-968D-A68E21FA1D91}">
      <dgm:prSet/>
      <dgm:spPr>
        <a:solidFill>
          <a:srgbClr val="075697"/>
        </a:solidFill>
        <a:ln>
          <a:solidFill>
            <a:srgbClr val="075697"/>
          </a:solidFill>
        </a:ln>
      </dgm:spPr>
      <dgm:t>
        <a:bodyPr/>
        <a:lstStyle/>
        <a:p>
          <a:r>
            <a:rPr lang="en-US" dirty="0"/>
            <a:t>Expand Committee</a:t>
          </a:r>
        </a:p>
      </dgm:t>
    </dgm:pt>
    <dgm:pt modelId="{02C1EDB1-5FF8-4A50-9241-22A00C94B1E2}" type="parTrans" cxnId="{7F5CB2C7-8B37-4713-9EDC-8CC97EC1BCB2}">
      <dgm:prSet/>
      <dgm:spPr/>
      <dgm:t>
        <a:bodyPr/>
        <a:lstStyle/>
        <a:p>
          <a:endParaRPr lang="en-US"/>
        </a:p>
      </dgm:t>
    </dgm:pt>
    <dgm:pt modelId="{6BA03807-CBD9-4383-9BD0-7F7E82012584}" type="sibTrans" cxnId="{7F5CB2C7-8B37-4713-9EDC-8CC97EC1BCB2}">
      <dgm:prSet/>
      <dgm:spPr/>
      <dgm:t>
        <a:bodyPr/>
        <a:lstStyle/>
        <a:p>
          <a:endParaRPr lang="en-US"/>
        </a:p>
      </dgm:t>
    </dgm:pt>
    <dgm:pt modelId="{400B92AE-A494-4A88-9F1F-1739040FE166}">
      <dgm:prSet/>
      <dgm:spPr>
        <a:solidFill>
          <a:srgbClr val="075697"/>
        </a:solidFill>
        <a:ln>
          <a:solidFill>
            <a:srgbClr val="075697"/>
          </a:solidFill>
        </a:ln>
      </dgm:spPr>
      <dgm:t>
        <a:bodyPr/>
        <a:lstStyle/>
        <a:p>
          <a:r>
            <a:rPr lang="en-US" dirty="0"/>
            <a:t>Set Goals</a:t>
          </a:r>
        </a:p>
      </dgm:t>
    </dgm:pt>
    <dgm:pt modelId="{06D2703F-5EFE-471C-A705-EB9E443A317D}" type="parTrans" cxnId="{41634BEB-DAE3-4E1C-ACDC-25E45F4D60CC}">
      <dgm:prSet/>
      <dgm:spPr/>
      <dgm:t>
        <a:bodyPr/>
        <a:lstStyle/>
        <a:p>
          <a:endParaRPr lang="en-US"/>
        </a:p>
      </dgm:t>
    </dgm:pt>
    <dgm:pt modelId="{CC2F4CDB-E4B6-436D-B131-022C9BD89019}" type="sibTrans" cxnId="{41634BEB-DAE3-4E1C-ACDC-25E45F4D60CC}">
      <dgm:prSet/>
      <dgm:spPr/>
      <dgm:t>
        <a:bodyPr/>
        <a:lstStyle/>
        <a:p>
          <a:endParaRPr lang="en-US"/>
        </a:p>
      </dgm:t>
    </dgm:pt>
    <dgm:pt modelId="{5827AAAC-CF47-410D-8A5B-0EB647B9C25E}">
      <dgm:prSet/>
      <dgm:spPr>
        <a:solidFill>
          <a:srgbClr val="075697"/>
        </a:solidFill>
        <a:ln>
          <a:solidFill>
            <a:srgbClr val="075697"/>
          </a:solidFill>
        </a:ln>
      </dgm:spPr>
      <dgm:t>
        <a:bodyPr/>
        <a:lstStyle/>
        <a:p>
          <a:r>
            <a:rPr lang="en-US" dirty="0"/>
            <a:t>Identify Audience</a:t>
          </a:r>
        </a:p>
      </dgm:t>
    </dgm:pt>
    <dgm:pt modelId="{61BFEC19-D2CF-42DC-95A4-43CD26DBDA7B}" type="parTrans" cxnId="{411A261F-EB67-4942-BFE5-D6F5C597DD2A}">
      <dgm:prSet/>
      <dgm:spPr/>
      <dgm:t>
        <a:bodyPr/>
        <a:lstStyle/>
        <a:p>
          <a:endParaRPr lang="en-US"/>
        </a:p>
      </dgm:t>
    </dgm:pt>
    <dgm:pt modelId="{D509C675-20E6-4CD4-9BB4-F39B0C3856D8}" type="sibTrans" cxnId="{411A261F-EB67-4942-BFE5-D6F5C597DD2A}">
      <dgm:prSet/>
      <dgm:spPr/>
      <dgm:t>
        <a:bodyPr/>
        <a:lstStyle/>
        <a:p>
          <a:endParaRPr lang="en-US"/>
        </a:p>
      </dgm:t>
    </dgm:pt>
    <dgm:pt modelId="{C7E77B28-6B1B-4240-B3D4-786E5BA54F37}">
      <dgm:prSet/>
      <dgm:spPr>
        <a:solidFill>
          <a:srgbClr val="075697"/>
        </a:solidFill>
        <a:ln>
          <a:solidFill>
            <a:srgbClr val="075697"/>
          </a:solidFill>
        </a:ln>
      </dgm:spPr>
      <dgm:t>
        <a:bodyPr/>
        <a:lstStyle/>
        <a:p>
          <a:r>
            <a:rPr lang="en-US" dirty="0"/>
            <a:t>Location</a:t>
          </a:r>
        </a:p>
      </dgm:t>
    </dgm:pt>
    <dgm:pt modelId="{A78F4671-8466-4909-B74C-84AF92373B58}" type="parTrans" cxnId="{99B03747-6231-4C8D-8165-7D625603D838}">
      <dgm:prSet/>
      <dgm:spPr/>
      <dgm:t>
        <a:bodyPr/>
        <a:lstStyle/>
        <a:p>
          <a:endParaRPr lang="en-US"/>
        </a:p>
      </dgm:t>
    </dgm:pt>
    <dgm:pt modelId="{3BE4E93F-4F56-44BF-8DD2-6F6810536BDB}" type="sibTrans" cxnId="{99B03747-6231-4C8D-8165-7D625603D838}">
      <dgm:prSet/>
      <dgm:spPr/>
      <dgm:t>
        <a:bodyPr/>
        <a:lstStyle/>
        <a:p>
          <a:endParaRPr lang="en-US"/>
        </a:p>
      </dgm:t>
    </dgm:pt>
    <dgm:pt modelId="{40D362B0-54DB-462F-A787-0305650A2CDA}">
      <dgm:prSet/>
      <dgm:spPr>
        <a:solidFill>
          <a:srgbClr val="075697"/>
        </a:solidFill>
        <a:ln>
          <a:solidFill>
            <a:srgbClr val="075697"/>
          </a:solidFill>
        </a:ln>
      </dgm:spPr>
      <dgm:t>
        <a:bodyPr/>
        <a:lstStyle/>
        <a:p>
          <a:r>
            <a:rPr lang="en-US" dirty="0"/>
            <a:t>Determine Date</a:t>
          </a:r>
        </a:p>
      </dgm:t>
    </dgm:pt>
    <dgm:pt modelId="{885D2CC8-7275-45FC-B054-6C2C82C8606C}" type="parTrans" cxnId="{A39BB542-37CB-47FB-B928-B42F13C66AFC}">
      <dgm:prSet/>
      <dgm:spPr/>
      <dgm:t>
        <a:bodyPr/>
        <a:lstStyle/>
        <a:p>
          <a:endParaRPr lang="en-US"/>
        </a:p>
      </dgm:t>
    </dgm:pt>
    <dgm:pt modelId="{63263D5B-1613-4426-8F89-B502014EC137}" type="sibTrans" cxnId="{A39BB542-37CB-47FB-B928-B42F13C66AFC}">
      <dgm:prSet/>
      <dgm:spPr/>
      <dgm:t>
        <a:bodyPr/>
        <a:lstStyle/>
        <a:p>
          <a:endParaRPr lang="en-US"/>
        </a:p>
      </dgm:t>
    </dgm:pt>
    <dgm:pt modelId="{EFBCEFFD-32B4-43CC-984B-71AED6F9BEFE}">
      <dgm:prSet/>
      <dgm:spPr>
        <a:solidFill>
          <a:srgbClr val="075697"/>
        </a:solidFill>
        <a:ln>
          <a:solidFill>
            <a:srgbClr val="075697"/>
          </a:solidFill>
        </a:ln>
      </dgm:spPr>
      <dgm:t>
        <a:bodyPr/>
        <a:lstStyle/>
        <a:p>
          <a:r>
            <a:rPr lang="en-US" dirty="0"/>
            <a:t>Budget</a:t>
          </a:r>
        </a:p>
      </dgm:t>
    </dgm:pt>
    <dgm:pt modelId="{A81FAA1C-2D30-4513-AB89-7E850FE204D7}" type="parTrans" cxnId="{355807D0-82C7-4619-9EDD-CF8725D8DBB7}">
      <dgm:prSet/>
      <dgm:spPr/>
      <dgm:t>
        <a:bodyPr/>
        <a:lstStyle/>
        <a:p>
          <a:endParaRPr lang="en-US"/>
        </a:p>
      </dgm:t>
    </dgm:pt>
    <dgm:pt modelId="{9AFAF1CD-DE42-4E50-92A3-CFE2CED22B83}" type="sibTrans" cxnId="{355807D0-82C7-4619-9EDD-CF8725D8DBB7}">
      <dgm:prSet/>
      <dgm:spPr/>
      <dgm:t>
        <a:bodyPr/>
        <a:lstStyle/>
        <a:p>
          <a:endParaRPr lang="en-US"/>
        </a:p>
      </dgm:t>
    </dgm:pt>
    <dgm:pt modelId="{38CCF858-679C-45E1-B2BC-1B1DCE125F05}">
      <dgm:prSet/>
      <dgm:spPr>
        <a:solidFill>
          <a:srgbClr val="075697"/>
        </a:solidFill>
        <a:ln>
          <a:solidFill>
            <a:srgbClr val="075697"/>
          </a:solidFill>
        </a:ln>
      </dgm:spPr>
      <dgm:t>
        <a:bodyPr/>
        <a:lstStyle/>
        <a:p>
          <a:r>
            <a:rPr lang="en-US" dirty="0"/>
            <a:t>Timeline</a:t>
          </a:r>
        </a:p>
      </dgm:t>
    </dgm:pt>
    <dgm:pt modelId="{607AA7E5-BC20-470F-BEAF-18C66578D655}" type="parTrans" cxnId="{6AACF7D0-6448-4602-8DDC-62C0DDBF1818}">
      <dgm:prSet/>
      <dgm:spPr/>
      <dgm:t>
        <a:bodyPr/>
        <a:lstStyle/>
        <a:p>
          <a:endParaRPr lang="en-US"/>
        </a:p>
      </dgm:t>
    </dgm:pt>
    <dgm:pt modelId="{883E60E6-E9DD-4895-A0C6-0859A8809016}" type="sibTrans" cxnId="{6AACF7D0-6448-4602-8DDC-62C0DDBF1818}">
      <dgm:prSet/>
      <dgm:spPr/>
      <dgm:t>
        <a:bodyPr/>
        <a:lstStyle/>
        <a:p>
          <a:endParaRPr lang="en-US"/>
        </a:p>
      </dgm:t>
    </dgm:pt>
    <dgm:pt modelId="{B4119787-C2DD-4310-9C4D-C35A918A7465}">
      <dgm:prSet/>
      <dgm:spPr>
        <a:solidFill>
          <a:srgbClr val="075697"/>
        </a:solidFill>
        <a:ln>
          <a:solidFill>
            <a:srgbClr val="075697"/>
          </a:solidFill>
        </a:ln>
      </dgm:spPr>
      <dgm:t>
        <a:bodyPr/>
        <a:lstStyle/>
        <a:p>
          <a:r>
            <a:rPr lang="en-US" dirty="0"/>
            <a:t>Service</a:t>
          </a:r>
        </a:p>
      </dgm:t>
    </dgm:pt>
    <dgm:pt modelId="{C45398A2-9A87-41DE-9F75-0649A0BE95AA}" type="parTrans" cxnId="{CBF80664-4487-4EBF-AF5C-BF9790B507CF}">
      <dgm:prSet/>
      <dgm:spPr/>
      <dgm:t>
        <a:bodyPr/>
        <a:lstStyle/>
        <a:p>
          <a:endParaRPr lang="en-US"/>
        </a:p>
      </dgm:t>
    </dgm:pt>
    <dgm:pt modelId="{B0A756E0-BE27-454A-B7B4-5CFAB83379AA}" type="sibTrans" cxnId="{CBF80664-4487-4EBF-AF5C-BF9790B507CF}">
      <dgm:prSet/>
      <dgm:spPr/>
      <dgm:t>
        <a:bodyPr/>
        <a:lstStyle/>
        <a:p>
          <a:endParaRPr lang="en-US"/>
        </a:p>
      </dgm:t>
    </dgm:pt>
    <dgm:pt modelId="{496CE22B-366E-46F5-822F-21AD7B07FC46}">
      <dgm:prSet/>
      <dgm:spPr>
        <a:solidFill>
          <a:srgbClr val="075697"/>
        </a:solidFill>
        <a:ln>
          <a:solidFill>
            <a:srgbClr val="075697"/>
          </a:solidFill>
        </a:ln>
      </dgm:spPr>
      <dgm:t>
        <a:bodyPr/>
        <a:lstStyle/>
        <a:p>
          <a:r>
            <a:rPr lang="en-US" dirty="0"/>
            <a:t>Contingencies </a:t>
          </a:r>
        </a:p>
      </dgm:t>
    </dgm:pt>
    <dgm:pt modelId="{C4BA31E8-314F-4038-9334-066DA8DF9570}" type="parTrans" cxnId="{6910C0A7-82D3-487B-9526-F53638CFD33F}">
      <dgm:prSet/>
      <dgm:spPr/>
      <dgm:t>
        <a:bodyPr/>
        <a:lstStyle/>
        <a:p>
          <a:endParaRPr lang="en-US"/>
        </a:p>
      </dgm:t>
    </dgm:pt>
    <dgm:pt modelId="{8D715A66-B1FA-4AAD-8FCE-DD6C195D5E81}" type="sibTrans" cxnId="{6910C0A7-82D3-487B-9526-F53638CFD33F}">
      <dgm:prSet/>
      <dgm:spPr/>
      <dgm:t>
        <a:bodyPr/>
        <a:lstStyle/>
        <a:p>
          <a:endParaRPr lang="en-US"/>
        </a:p>
      </dgm:t>
    </dgm:pt>
    <dgm:pt modelId="{2639CB9E-5467-2648-8E39-B28EF087D3EF}" type="pres">
      <dgm:prSet presAssocID="{4259037A-443B-459B-BA2C-C161376E1D9B}" presName="linear" presStyleCnt="0">
        <dgm:presLayoutVars>
          <dgm:animLvl val="lvl"/>
          <dgm:resizeHandles val="exact"/>
        </dgm:presLayoutVars>
      </dgm:prSet>
      <dgm:spPr/>
    </dgm:pt>
    <dgm:pt modelId="{6E1BCAE0-1F00-9C4F-B1D1-5969B0C1CD89}" type="pres">
      <dgm:prSet presAssocID="{E268D603-F9F4-4659-8D0E-2F9FB0756963}" presName="parentText" presStyleLbl="node1" presStyleIdx="0" presStyleCnt="11">
        <dgm:presLayoutVars>
          <dgm:chMax val="0"/>
          <dgm:bulletEnabled val="1"/>
        </dgm:presLayoutVars>
      </dgm:prSet>
      <dgm:spPr/>
    </dgm:pt>
    <dgm:pt modelId="{66ABA5C9-BEDB-4BA6-9A3C-085DD9BA4CFD}" type="pres">
      <dgm:prSet presAssocID="{30847B53-C711-4B27-8381-201C58F76127}" presName="spacer" presStyleCnt="0"/>
      <dgm:spPr/>
    </dgm:pt>
    <dgm:pt modelId="{220C1804-F5E3-45E4-B5FF-5CF4D04DFB14}" type="pres">
      <dgm:prSet presAssocID="{7B3D559E-927C-49FD-AB61-76EBCE5FD1C8}" presName="parentText" presStyleLbl="node1" presStyleIdx="1" presStyleCnt="11">
        <dgm:presLayoutVars>
          <dgm:chMax val="0"/>
          <dgm:bulletEnabled val="1"/>
        </dgm:presLayoutVars>
      </dgm:prSet>
      <dgm:spPr/>
    </dgm:pt>
    <dgm:pt modelId="{74CF9B75-C327-4737-9E78-BCE51793B09F}" type="pres">
      <dgm:prSet presAssocID="{8B5D5959-B0AF-4F21-B7D2-77C746BEC57C}" presName="spacer" presStyleCnt="0"/>
      <dgm:spPr/>
    </dgm:pt>
    <dgm:pt modelId="{F881E181-9CC4-44E6-8CFA-19793C0895DF}" type="pres">
      <dgm:prSet presAssocID="{649CAE2F-D65E-4951-968D-A68E21FA1D91}" presName="parentText" presStyleLbl="node1" presStyleIdx="2" presStyleCnt="11">
        <dgm:presLayoutVars>
          <dgm:chMax val="0"/>
          <dgm:bulletEnabled val="1"/>
        </dgm:presLayoutVars>
      </dgm:prSet>
      <dgm:spPr/>
    </dgm:pt>
    <dgm:pt modelId="{02491C61-FEB5-404F-B1B2-0AEE8E3959D5}" type="pres">
      <dgm:prSet presAssocID="{6BA03807-CBD9-4383-9BD0-7F7E82012584}" presName="spacer" presStyleCnt="0"/>
      <dgm:spPr/>
    </dgm:pt>
    <dgm:pt modelId="{9FC11D64-0672-4A7B-A993-E865F0D5D259}" type="pres">
      <dgm:prSet presAssocID="{400B92AE-A494-4A88-9F1F-1739040FE166}" presName="parentText" presStyleLbl="node1" presStyleIdx="3" presStyleCnt="11">
        <dgm:presLayoutVars>
          <dgm:chMax val="0"/>
          <dgm:bulletEnabled val="1"/>
        </dgm:presLayoutVars>
      </dgm:prSet>
      <dgm:spPr/>
    </dgm:pt>
    <dgm:pt modelId="{99A95D7E-A081-496D-83EF-2D531EBF09FB}" type="pres">
      <dgm:prSet presAssocID="{CC2F4CDB-E4B6-436D-B131-022C9BD89019}" presName="spacer" presStyleCnt="0"/>
      <dgm:spPr/>
    </dgm:pt>
    <dgm:pt modelId="{D9C3C5E6-B14C-4007-B9A0-EA4C6407BFFF}" type="pres">
      <dgm:prSet presAssocID="{5827AAAC-CF47-410D-8A5B-0EB647B9C25E}" presName="parentText" presStyleLbl="node1" presStyleIdx="4" presStyleCnt="11">
        <dgm:presLayoutVars>
          <dgm:chMax val="0"/>
          <dgm:bulletEnabled val="1"/>
        </dgm:presLayoutVars>
      </dgm:prSet>
      <dgm:spPr/>
    </dgm:pt>
    <dgm:pt modelId="{DA896E89-CEAC-42C1-B19F-1BAA8C5AFEBE}" type="pres">
      <dgm:prSet presAssocID="{D509C675-20E6-4CD4-9BB4-F39B0C3856D8}" presName="spacer" presStyleCnt="0"/>
      <dgm:spPr/>
    </dgm:pt>
    <dgm:pt modelId="{E0606B7A-4ABC-406A-9A7D-7B30FB6E68F9}" type="pres">
      <dgm:prSet presAssocID="{C7E77B28-6B1B-4240-B3D4-786E5BA54F37}" presName="parentText" presStyleLbl="node1" presStyleIdx="5" presStyleCnt="11">
        <dgm:presLayoutVars>
          <dgm:chMax val="0"/>
          <dgm:bulletEnabled val="1"/>
        </dgm:presLayoutVars>
      </dgm:prSet>
      <dgm:spPr/>
    </dgm:pt>
    <dgm:pt modelId="{58E78EDD-DAEE-4A08-A061-E222DC6A00D8}" type="pres">
      <dgm:prSet presAssocID="{3BE4E93F-4F56-44BF-8DD2-6F6810536BDB}" presName="spacer" presStyleCnt="0"/>
      <dgm:spPr/>
    </dgm:pt>
    <dgm:pt modelId="{050F39AD-FDEC-4E7C-A20B-4410D04F9759}" type="pres">
      <dgm:prSet presAssocID="{40D362B0-54DB-462F-A787-0305650A2CDA}" presName="parentText" presStyleLbl="node1" presStyleIdx="6" presStyleCnt="11">
        <dgm:presLayoutVars>
          <dgm:chMax val="0"/>
          <dgm:bulletEnabled val="1"/>
        </dgm:presLayoutVars>
      </dgm:prSet>
      <dgm:spPr/>
    </dgm:pt>
    <dgm:pt modelId="{4278B17A-59DD-48DB-B608-3A6B69E75D99}" type="pres">
      <dgm:prSet presAssocID="{63263D5B-1613-4426-8F89-B502014EC137}" presName="spacer" presStyleCnt="0"/>
      <dgm:spPr/>
    </dgm:pt>
    <dgm:pt modelId="{4A419C17-6EFA-4A83-8E34-F8D2E795E068}" type="pres">
      <dgm:prSet presAssocID="{EFBCEFFD-32B4-43CC-984B-71AED6F9BEFE}" presName="parentText" presStyleLbl="node1" presStyleIdx="7" presStyleCnt="11">
        <dgm:presLayoutVars>
          <dgm:chMax val="0"/>
          <dgm:bulletEnabled val="1"/>
        </dgm:presLayoutVars>
      </dgm:prSet>
      <dgm:spPr/>
    </dgm:pt>
    <dgm:pt modelId="{9F4014E1-447D-481B-8DC2-0D5FB2EA6752}" type="pres">
      <dgm:prSet presAssocID="{9AFAF1CD-DE42-4E50-92A3-CFE2CED22B83}" presName="spacer" presStyleCnt="0"/>
      <dgm:spPr/>
    </dgm:pt>
    <dgm:pt modelId="{2FEBD3D3-0C22-4484-8291-849AD6FC7A21}" type="pres">
      <dgm:prSet presAssocID="{38CCF858-679C-45E1-B2BC-1B1DCE125F05}" presName="parentText" presStyleLbl="node1" presStyleIdx="8" presStyleCnt="11">
        <dgm:presLayoutVars>
          <dgm:chMax val="0"/>
          <dgm:bulletEnabled val="1"/>
        </dgm:presLayoutVars>
      </dgm:prSet>
      <dgm:spPr/>
    </dgm:pt>
    <dgm:pt modelId="{B28C9412-08BB-4F67-A6C6-9F8ECC850EAD}" type="pres">
      <dgm:prSet presAssocID="{883E60E6-E9DD-4895-A0C6-0859A8809016}" presName="spacer" presStyleCnt="0"/>
      <dgm:spPr/>
    </dgm:pt>
    <dgm:pt modelId="{6E01F893-B517-41CA-89CA-610475B4350C}" type="pres">
      <dgm:prSet presAssocID="{B4119787-C2DD-4310-9C4D-C35A918A7465}" presName="parentText" presStyleLbl="node1" presStyleIdx="9" presStyleCnt="11">
        <dgm:presLayoutVars>
          <dgm:chMax val="0"/>
          <dgm:bulletEnabled val="1"/>
        </dgm:presLayoutVars>
      </dgm:prSet>
      <dgm:spPr/>
    </dgm:pt>
    <dgm:pt modelId="{F14E9738-F64C-4252-93AF-1586D424E0C8}" type="pres">
      <dgm:prSet presAssocID="{B0A756E0-BE27-454A-B7B4-5CFAB83379AA}" presName="spacer" presStyleCnt="0"/>
      <dgm:spPr/>
    </dgm:pt>
    <dgm:pt modelId="{D4CFD2AB-A005-48F6-9E18-59055947EAB3}" type="pres">
      <dgm:prSet presAssocID="{496CE22B-366E-46F5-822F-21AD7B07FC46}" presName="parentText" presStyleLbl="node1" presStyleIdx="10" presStyleCnt="11">
        <dgm:presLayoutVars>
          <dgm:chMax val="0"/>
          <dgm:bulletEnabled val="1"/>
        </dgm:presLayoutVars>
      </dgm:prSet>
      <dgm:spPr/>
    </dgm:pt>
  </dgm:ptLst>
  <dgm:cxnLst>
    <dgm:cxn modelId="{1CFF2414-6004-42A8-BC20-1AC80BD98ADE}" type="presOf" srcId="{400B92AE-A494-4A88-9F1F-1739040FE166}" destId="{9FC11D64-0672-4A7B-A993-E865F0D5D259}" srcOrd="0" destOrd="0" presId="urn:microsoft.com/office/officeart/2005/8/layout/vList2"/>
    <dgm:cxn modelId="{411A261F-EB67-4942-BFE5-D6F5C597DD2A}" srcId="{4259037A-443B-459B-BA2C-C161376E1D9B}" destId="{5827AAAC-CF47-410D-8A5B-0EB647B9C25E}" srcOrd="4" destOrd="0" parTransId="{61BFEC19-D2CF-42DC-95A4-43CD26DBDA7B}" sibTransId="{D509C675-20E6-4CD4-9BB4-F39B0C3856D8}"/>
    <dgm:cxn modelId="{BDD93626-4E06-4DA6-A2B9-C721974C292C}" type="presOf" srcId="{7B3D559E-927C-49FD-AB61-76EBCE5FD1C8}" destId="{220C1804-F5E3-45E4-B5FF-5CF4D04DFB14}" srcOrd="0" destOrd="0" presId="urn:microsoft.com/office/officeart/2005/8/layout/vList2"/>
    <dgm:cxn modelId="{69DFCB2E-459A-49C6-A458-94281DDE9054}" type="presOf" srcId="{B4119787-C2DD-4310-9C4D-C35A918A7465}" destId="{6E01F893-B517-41CA-89CA-610475B4350C}" srcOrd="0" destOrd="0" presId="urn:microsoft.com/office/officeart/2005/8/layout/vList2"/>
    <dgm:cxn modelId="{4326F035-DC44-4166-AA61-F85469857167}" type="presOf" srcId="{496CE22B-366E-46F5-822F-21AD7B07FC46}" destId="{D4CFD2AB-A005-48F6-9E18-59055947EAB3}" srcOrd="0" destOrd="0" presId="urn:microsoft.com/office/officeart/2005/8/layout/vList2"/>
    <dgm:cxn modelId="{A39BB542-37CB-47FB-B928-B42F13C66AFC}" srcId="{4259037A-443B-459B-BA2C-C161376E1D9B}" destId="{40D362B0-54DB-462F-A787-0305650A2CDA}" srcOrd="6" destOrd="0" parTransId="{885D2CC8-7275-45FC-B054-6C2C82C8606C}" sibTransId="{63263D5B-1613-4426-8F89-B502014EC137}"/>
    <dgm:cxn modelId="{CBF80664-4487-4EBF-AF5C-BF9790B507CF}" srcId="{4259037A-443B-459B-BA2C-C161376E1D9B}" destId="{B4119787-C2DD-4310-9C4D-C35A918A7465}" srcOrd="9" destOrd="0" parTransId="{C45398A2-9A87-41DE-9F75-0649A0BE95AA}" sibTransId="{B0A756E0-BE27-454A-B7B4-5CFAB83379AA}"/>
    <dgm:cxn modelId="{86642A64-BD73-4B09-8C53-3D19508ECA45}" type="presOf" srcId="{38CCF858-679C-45E1-B2BC-1B1DCE125F05}" destId="{2FEBD3D3-0C22-4484-8291-849AD6FC7A21}" srcOrd="0" destOrd="0" presId="urn:microsoft.com/office/officeart/2005/8/layout/vList2"/>
    <dgm:cxn modelId="{99B03747-6231-4C8D-8165-7D625603D838}" srcId="{4259037A-443B-459B-BA2C-C161376E1D9B}" destId="{C7E77B28-6B1B-4240-B3D4-786E5BA54F37}" srcOrd="5" destOrd="0" parTransId="{A78F4671-8466-4909-B74C-84AF92373B58}" sibTransId="{3BE4E93F-4F56-44BF-8DD2-6F6810536BDB}"/>
    <dgm:cxn modelId="{8964A651-E768-4512-86C9-DEF0318FE047}" type="presOf" srcId="{40D362B0-54DB-462F-A787-0305650A2CDA}" destId="{050F39AD-FDEC-4E7C-A20B-4410D04F9759}" srcOrd="0" destOrd="0" presId="urn:microsoft.com/office/officeart/2005/8/layout/vList2"/>
    <dgm:cxn modelId="{ED76F382-1359-416A-8D18-FE6D87939E17}" srcId="{4259037A-443B-459B-BA2C-C161376E1D9B}" destId="{7B3D559E-927C-49FD-AB61-76EBCE5FD1C8}" srcOrd="1" destOrd="0" parTransId="{B8FFA9EF-B7C8-4E85-B2E7-51C045B6C0B6}" sibTransId="{8B5D5959-B0AF-4F21-B7D2-77C746BEC57C}"/>
    <dgm:cxn modelId="{13F2558F-E96B-4219-B747-3D03754C2A90}" type="presOf" srcId="{EFBCEFFD-32B4-43CC-984B-71AED6F9BEFE}" destId="{4A419C17-6EFA-4A83-8E34-F8D2E795E068}" srcOrd="0" destOrd="0" presId="urn:microsoft.com/office/officeart/2005/8/layout/vList2"/>
    <dgm:cxn modelId="{6910C0A7-82D3-487B-9526-F53638CFD33F}" srcId="{4259037A-443B-459B-BA2C-C161376E1D9B}" destId="{496CE22B-366E-46F5-822F-21AD7B07FC46}" srcOrd="10" destOrd="0" parTransId="{C4BA31E8-314F-4038-9334-066DA8DF9570}" sibTransId="{8D715A66-B1FA-4AAD-8FCE-DD6C195D5E81}"/>
    <dgm:cxn modelId="{710C35AE-3CE4-4DD7-9422-EDAC86CE0395}" type="presOf" srcId="{649CAE2F-D65E-4951-968D-A68E21FA1D91}" destId="{F881E181-9CC4-44E6-8CFA-19793C0895DF}" srcOrd="0" destOrd="0" presId="urn:microsoft.com/office/officeart/2005/8/layout/vList2"/>
    <dgm:cxn modelId="{288A8EC7-5DF8-48D6-B1D7-81213BA6381D}" srcId="{4259037A-443B-459B-BA2C-C161376E1D9B}" destId="{E268D603-F9F4-4659-8D0E-2F9FB0756963}" srcOrd="0" destOrd="0" parTransId="{3A311B6E-EE6A-4CCC-A906-27F5DDB558FC}" sibTransId="{30847B53-C711-4B27-8381-201C58F76127}"/>
    <dgm:cxn modelId="{7F5CB2C7-8B37-4713-9EDC-8CC97EC1BCB2}" srcId="{4259037A-443B-459B-BA2C-C161376E1D9B}" destId="{649CAE2F-D65E-4951-968D-A68E21FA1D91}" srcOrd="2" destOrd="0" parTransId="{02C1EDB1-5FF8-4A50-9241-22A00C94B1E2}" sibTransId="{6BA03807-CBD9-4383-9BD0-7F7E82012584}"/>
    <dgm:cxn modelId="{768B47C9-817C-CD4A-B8FE-A9DABE2F958B}" type="presOf" srcId="{E268D603-F9F4-4659-8D0E-2F9FB0756963}" destId="{6E1BCAE0-1F00-9C4F-B1D1-5969B0C1CD89}" srcOrd="0" destOrd="0" presId="urn:microsoft.com/office/officeart/2005/8/layout/vList2"/>
    <dgm:cxn modelId="{E68B26CE-34DE-4A3D-BDDD-342B914C7D2E}" type="presOf" srcId="{C7E77B28-6B1B-4240-B3D4-786E5BA54F37}" destId="{E0606B7A-4ABC-406A-9A7D-7B30FB6E68F9}" srcOrd="0" destOrd="0" presId="urn:microsoft.com/office/officeart/2005/8/layout/vList2"/>
    <dgm:cxn modelId="{355807D0-82C7-4619-9EDD-CF8725D8DBB7}" srcId="{4259037A-443B-459B-BA2C-C161376E1D9B}" destId="{EFBCEFFD-32B4-43CC-984B-71AED6F9BEFE}" srcOrd="7" destOrd="0" parTransId="{A81FAA1C-2D30-4513-AB89-7E850FE204D7}" sibTransId="{9AFAF1CD-DE42-4E50-92A3-CFE2CED22B83}"/>
    <dgm:cxn modelId="{6AACF7D0-6448-4602-8DDC-62C0DDBF1818}" srcId="{4259037A-443B-459B-BA2C-C161376E1D9B}" destId="{38CCF858-679C-45E1-B2BC-1B1DCE125F05}" srcOrd="8" destOrd="0" parTransId="{607AA7E5-BC20-470F-BEAF-18C66578D655}" sibTransId="{883E60E6-E9DD-4895-A0C6-0859A8809016}"/>
    <dgm:cxn modelId="{5E7D5BD3-3AB1-0740-A703-6779DAF37983}" type="presOf" srcId="{4259037A-443B-459B-BA2C-C161376E1D9B}" destId="{2639CB9E-5467-2648-8E39-B28EF087D3EF}" srcOrd="0" destOrd="0" presId="urn:microsoft.com/office/officeart/2005/8/layout/vList2"/>
    <dgm:cxn modelId="{41634BEB-DAE3-4E1C-ACDC-25E45F4D60CC}" srcId="{4259037A-443B-459B-BA2C-C161376E1D9B}" destId="{400B92AE-A494-4A88-9F1F-1739040FE166}" srcOrd="3" destOrd="0" parTransId="{06D2703F-5EFE-471C-A705-EB9E443A317D}" sibTransId="{CC2F4CDB-E4B6-436D-B131-022C9BD89019}"/>
    <dgm:cxn modelId="{03BFD8F8-0C09-4AEA-878E-9D819C448C2D}" type="presOf" srcId="{5827AAAC-CF47-410D-8A5B-0EB647B9C25E}" destId="{D9C3C5E6-B14C-4007-B9A0-EA4C6407BFFF}" srcOrd="0" destOrd="0" presId="urn:microsoft.com/office/officeart/2005/8/layout/vList2"/>
    <dgm:cxn modelId="{81863F98-0916-A54F-99A8-162193BA179A}" type="presParOf" srcId="{2639CB9E-5467-2648-8E39-B28EF087D3EF}" destId="{6E1BCAE0-1F00-9C4F-B1D1-5969B0C1CD89}" srcOrd="0" destOrd="0" presId="urn:microsoft.com/office/officeart/2005/8/layout/vList2"/>
    <dgm:cxn modelId="{CAF05CCD-4DE3-4BB3-B2A4-7264D3577551}" type="presParOf" srcId="{2639CB9E-5467-2648-8E39-B28EF087D3EF}" destId="{66ABA5C9-BEDB-4BA6-9A3C-085DD9BA4CFD}" srcOrd="1" destOrd="0" presId="urn:microsoft.com/office/officeart/2005/8/layout/vList2"/>
    <dgm:cxn modelId="{05AB02C4-4174-4EDF-B32C-0988C5909331}" type="presParOf" srcId="{2639CB9E-5467-2648-8E39-B28EF087D3EF}" destId="{220C1804-F5E3-45E4-B5FF-5CF4D04DFB14}" srcOrd="2" destOrd="0" presId="urn:microsoft.com/office/officeart/2005/8/layout/vList2"/>
    <dgm:cxn modelId="{DF37CB2C-7794-4E19-9B87-2F13AD1FB799}" type="presParOf" srcId="{2639CB9E-5467-2648-8E39-B28EF087D3EF}" destId="{74CF9B75-C327-4737-9E78-BCE51793B09F}" srcOrd="3" destOrd="0" presId="urn:microsoft.com/office/officeart/2005/8/layout/vList2"/>
    <dgm:cxn modelId="{394AC83C-463E-4016-95D7-CB79E057094B}" type="presParOf" srcId="{2639CB9E-5467-2648-8E39-B28EF087D3EF}" destId="{F881E181-9CC4-44E6-8CFA-19793C0895DF}" srcOrd="4" destOrd="0" presId="urn:microsoft.com/office/officeart/2005/8/layout/vList2"/>
    <dgm:cxn modelId="{AACAD395-5BCE-4C95-B614-8AECE7A3373E}" type="presParOf" srcId="{2639CB9E-5467-2648-8E39-B28EF087D3EF}" destId="{02491C61-FEB5-404F-B1B2-0AEE8E3959D5}" srcOrd="5" destOrd="0" presId="urn:microsoft.com/office/officeart/2005/8/layout/vList2"/>
    <dgm:cxn modelId="{A1B5BD89-ABF3-4772-80EC-D54C449BBE73}" type="presParOf" srcId="{2639CB9E-5467-2648-8E39-B28EF087D3EF}" destId="{9FC11D64-0672-4A7B-A993-E865F0D5D259}" srcOrd="6" destOrd="0" presId="urn:microsoft.com/office/officeart/2005/8/layout/vList2"/>
    <dgm:cxn modelId="{A1280FCB-F4C8-4FD4-B3B6-CBC1D819071E}" type="presParOf" srcId="{2639CB9E-5467-2648-8E39-B28EF087D3EF}" destId="{99A95D7E-A081-496D-83EF-2D531EBF09FB}" srcOrd="7" destOrd="0" presId="urn:microsoft.com/office/officeart/2005/8/layout/vList2"/>
    <dgm:cxn modelId="{ACDA08F3-3B68-4969-BDA7-E2335A3F6800}" type="presParOf" srcId="{2639CB9E-5467-2648-8E39-B28EF087D3EF}" destId="{D9C3C5E6-B14C-4007-B9A0-EA4C6407BFFF}" srcOrd="8" destOrd="0" presId="urn:microsoft.com/office/officeart/2005/8/layout/vList2"/>
    <dgm:cxn modelId="{F2A60188-3F72-4D44-A69E-70F3D6FED423}" type="presParOf" srcId="{2639CB9E-5467-2648-8E39-B28EF087D3EF}" destId="{DA896E89-CEAC-42C1-B19F-1BAA8C5AFEBE}" srcOrd="9" destOrd="0" presId="urn:microsoft.com/office/officeart/2005/8/layout/vList2"/>
    <dgm:cxn modelId="{022B254D-50C4-4A4F-ABBA-967EF1F8B549}" type="presParOf" srcId="{2639CB9E-5467-2648-8E39-B28EF087D3EF}" destId="{E0606B7A-4ABC-406A-9A7D-7B30FB6E68F9}" srcOrd="10" destOrd="0" presId="urn:microsoft.com/office/officeart/2005/8/layout/vList2"/>
    <dgm:cxn modelId="{F3DA918F-C200-46B7-8E78-561A31D247F2}" type="presParOf" srcId="{2639CB9E-5467-2648-8E39-B28EF087D3EF}" destId="{58E78EDD-DAEE-4A08-A061-E222DC6A00D8}" srcOrd="11" destOrd="0" presId="urn:microsoft.com/office/officeart/2005/8/layout/vList2"/>
    <dgm:cxn modelId="{E8F72214-21B8-46A9-992D-D6D6BC2FAE17}" type="presParOf" srcId="{2639CB9E-5467-2648-8E39-B28EF087D3EF}" destId="{050F39AD-FDEC-4E7C-A20B-4410D04F9759}" srcOrd="12" destOrd="0" presId="urn:microsoft.com/office/officeart/2005/8/layout/vList2"/>
    <dgm:cxn modelId="{49C85E2F-5C17-44C6-B35F-51ABF11C03B8}" type="presParOf" srcId="{2639CB9E-5467-2648-8E39-B28EF087D3EF}" destId="{4278B17A-59DD-48DB-B608-3A6B69E75D99}" srcOrd="13" destOrd="0" presId="urn:microsoft.com/office/officeart/2005/8/layout/vList2"/>
    <dgm:cxn modelId="{DD0FB1D5-A9F0-4139-8A98-B000F293B188}" type="presParOf" srcId="{2639CB9E-5467-2648-8E39-B28EF087D3EF}" destId="{4A419C17-6EFA-4A83-8E34-F8D2E795E068}" srcOrd="14" destOrd="0" presId="urn:microsoft.com/office/officeart/2005/8/layout/vList2"/>
    <dgm:cxn modelId="{63863FB8-90E6-47DA-A96C-85A55A352069}" type="presParOf" srcId="{2639CB9E-5467-2648-8E39-B28EF087D3EF}" destId="{9F4014E1-447D-481B-8DC2-0D5FB2EA6752}" srcOrd="15" destOrd="0" presId="urn:microsoft.com/office/officeart/2005/8/layout/vList2"/>
    <dgm:cxn modelId="{5C839E4E-443D-4990-BA71-F49F506A0755}" type="presParOf" srcId="{2639CB9E-5467-2648-8E39-B28EF087D3EF}" destId="{2FEBD3D3-0C22-4484-8291-849AD6FC7A21}" srcOrd="16" destOrd="0" presId="urn:microsoft.com/office/officeart/2005/8/layout/vList2"/>
    <dgm:cxn modelId="{7A3AB3EF-2DDB-4783-B206-E33D807E9743}" type="presParOf" srcId="{2639CB9E-5467-2648-8E39-B28EF087D3EF}" destId="{B28C9412-08BB-4F67-A6C6-9F8ECC850EAD}" srcOrd="17" destOrd="0" presId="urn:microsoft.com/office/officeart/2005/8/layout/vList2"/>
    <dgm:cxn modelId="{246848F1-03CD-43DE-AD60-1E2F687FD7D2}" type="presParOf" srcId="{2639CB9E-5467-2648-8E39-B28EF087D3EF}" destId="{6E01F893-B517-41CA-89CA-610475B4350C}" srcOrd="18" destOrd="0" presId="urn:microsoft.com/office/officeart/2005/8/layout/vList2"/>
    <dgm:cxn modelId="{DBC5EA8F-4792-4DAA-AD84-48EBA9E3166A}" type="presParOf" srcId="{2639CB9E-5467-2648-8E39-B28EF087D3EF}" destId="{F14E9738-F64C-4252-93AF-1586D424E0C8}" srcOrd="19" destOrd="0" presId="urn:microsoft.com/office/officeart/2005/8/layout/vList2"/>
    <dgm:cxn modelId="{92E4518B-B0C6-432F-94B9-072A645410F9}" type="presParOf" srcId="{2639CB9E-5467-2648-8E39-B28EF087D3EF}" destId="{D4CFD2AB-A005-48F6-9E18-59055947EAB3}" srcOrd="2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1BCAE0-1F00-9C4F-B1D1-5969B0C1CD89}">
      <dsp:nvSpPr>
        <dsp:cNvPr id="0" name=""/>
        <dsp:cNvSpPr/>
      </dsp:nvSpPr>
      <dsp:spPr>
        <a:xfrm>
          <a:off x="0" y="48969"/>
          <a:ext cx="5181600" cy="1352520"/>
        </a:xfrm>
        <a:prstGeom prst="roundRect">
          <a:avLst/>
        </a:prstGeom>
        <a:solidFill>
          <a:srgbClr val="075697"/>
        </a:solidFill>
        <a:ln w="12700" cap="flat" cmpd="sng" algn="ctr">
          <a:solidFill>
            <a:srgbClr val="07569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Website Resources (</a:t>
          </a:r>
          <a:r>
            <a:rPr lang="en-US" sz="3400" kern="1200" dirty="0" err="1"/>
            <a:t>ScoutingAlumni.org</a:t>
          </a:r>
          <a:r>
            <a:rPr lang="en-US" sz="3400" kern="1200" dirty="0"/>
            <a:t>)</a:t>
          </a:r>
        </a:p>
      </dsp:txBody>
      <dsp:txXfrm>
        <a:off x="66025" y="114994"/>
        <a:ext cx="5049550" cy="1220470"/>
      </dsp:txXfrm>
    </dsp:sp>
    <dsp:sp modelId="{1E506F26-DE6B-6B42-8995-3D6F437EE992}">
      <dsp:nvSpPr>
        <dsp:cNvPr id="0" name=""/>
        <dsp:cNvSpPr/>
      </dsp:nvSpPr>
      <dsp:spPr>
        <a:xfrm>
          <a:off x="0" y="1499409"/>
          <a:ext cx="5181600" cy="1352520"/>
        </a:xfrm>
        <a:prstGeom prst="roundRect">
          <a:avLst/>
        </a:prstGeom>
        <a:solidFill>
          <a:srgbClr val="075697"/>
        </a:solidFill>
        <a:ln w="12700" cap="flat" cmpd="sng" algn="ctr">
          <a:solidFill>
            <a:srgbClr val="07569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Scouting Alumni Reunion Planning Guide</a:t>
          </a:r>
        </a:p>
      </dsp:txBody>
      <dsp:txXfrm>
        <a:off x="66025" y="1565434"/>
        <a:ext cx="5049550" cy="1220470"/>
      </dsp:txXfrm>
    </dsp:sp>
    <dsp:sp modelId="{14D02654-A441-1744-BF05-CF05134FD1FA}">
      <dsp:nvSpPr>
        <dsp:cNvPr id="0" name=""/>
        <dsp:cNvSpPr/>
      </dsp:nvSpPr>
      <dsp:spPr>
        <a:xfrm>
          <a:off x="0" y="2949848"/>
          <a:ext cx="5181600" cy="1352520"/>
        </a:xfrm>
        <a:prstGeom prst="roundRect">
          <a:avLst/>
        </a:prstGeom>
        <a:solidFill>
          <a:srgbClr val="075697"/>
        </a:solidFill>
        <a:ln w="12700" cap="flat" cmpd="sng" algn="ctr">
          <a:solidFill>
            <a:srgbClr val="07569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Camp Alumni Association Toolkit</a:t>
          </a:r>
        </a:p>
      </dsp:txBody>
      <dsp:txXfrm>
        <a:off x="66025" y="3015873"/>
        <a:ext cx="5049550" cy="12204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1BCAE0-1F00-9C4F-B1D1-5969B0C1CD89}">
      <dsp:nvSpPr>
        <dsp:cNvPr id="0" name=""/>
        <dsp:cNvSpPr/>
      </dsp:nvSpPr>
      <dsp:spPr>
        <a:xfrm>
          <a:off x="0" y="127223"/>
          <a:ext cx="5181600" cy="335790"/>
        </a:xfrm>
        <a:prstGeom prst="roundRect">
          <a:avLst/>
        </a:prstGeom>
        <a:solidFill>
          <a:srgbClr val="075697"/>
        </a:solidFill>
        <a:ln w="12700" cap="flat" cmpd="sng" algn="ctr">
          <a:solidFill>
            <a:srgbClr val="07569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Identify Committee</a:t>
          </a:r>
        </a:p>
      </dsp:txBody>
      <dsp:txXfrm>
        <a:off x="16392" y="143615"/>
        <a:ext cx="5148816" cy="303006"/>
      </dsp:txXfrm>
    </dsp:sp>
    <dsp:sp modelId="{220C1804-F5E3-45E4-B5FF-5CF4D04DFB14}">
      <dsp:nvSpPr>
        <dsp:cNvPr id="0" name=""/>
        <dsp:cNvSpPr/>
      </dsp:nvSpPr>
      <dsp:spPr>
        <a:xfrm>
          <a:off x="0" y="503334"/>
          <a:ext cx="5181600" cy="335790"/>
        </a:xfrm>
        <a:prstGeom prst="roundRect">
          <a:avLst/>
        </a:prstGeom>
        <a:solidFill>
          <a:srgbClr val="075697"/>
        </a:solidFill>
        <a:ln w="12700" cap="flat" cmpd="sng" algn="ctr">
          <a:solidFill>
            <a:srgbClr val="07569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Appoint a Chair</a:t>
          </a:r>
        </a:p>
      </dsp:txBody>
      <dsp:txXfrm>
        <a:off x="16392" y="519726"/>
        <a:ext cx="5148816" cy="303006"/>
      </dsp:txXfrm>
    </dsp:sp>
    <dsp:sp modelId="{F881E181-9CC4-44E6-8CFA-19793C0895DF}">
      <dsp:nvSpPr>
        <dsp:cNvPr id="0" name=""/>
        <dsp:cNvSpPr/>
      </dsp:nvSpPr>
      <dsp:spPr>
        <a:xfrm>
          <a:off x="0" y="879444"/>
          <a:ext cx="5181600" cy="335790"/>
        </a:xfrm>
        <a:prstGeom prst="roundRect">
          <a:avLst/>
        </a:prstGeom>
        <a:solidFill>
          <a:srgbClr val="075697"/>
        </a:solidFill>
        <a:ln w="12700" cap="flat" cmpd="sng" algn="ctr">
          <a:solidFill>
            <a:srgbClr val="07569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Expand Committee</a:t>
          </a:r>
        </a:p>
      </dsp:txBody>
      <dsp:txXfrm>
        <a:off x="16392" y="895836"/>
        <a:ext cx="5148816" cy="303006"/>
      </dsp:txXfrm>
    </dsp:sp>
    <dsp:sp modelId="{9FC11D64-0672-4A7B-A993-E865F0D5D259}">
      <dsp:nvSpPr>
        <dsp:cNvPr id="0" name=""/>
        <dsp:cNvSpPr/>
      </dsp:nvSpPr>
      <dsp:spPr>
        <a:xfrm>
          <a:off x="0" y="1255554"/>
          <a:ext cx="5181600" cy="335790"/>
        </a:xfrm>
        <a:prstGeom prst="roundRect">
          <a:avLst/>
        </a:prstGeom>
        <a:solidFill>
          <a:srgbClr val="075697"/>
        </a:solidFill>
        <a:ln w="12700" cap="flat" cmpd="sng" algn="ctr">
          <a:solidFill>
            <a:srgbClr val="07569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Set Goals</a:t>
          </a:r>
        </a:p>
      </dsp:txBody>
      <dsp:txXfrm>
        <a:off x="16392" y="1271946"/>
        <a:ext cx="5148816" cy="303006"/>
      </dsp:txXfrm>
    </dsp:sp>
    <dsp:sp modelId="{D9C3C5E6-B14C-4007-B9A0-EA4C6407BFFF}">
      <dsp:nvSpPr>
        <dsp:cNvPr id="0" name=""/>
        <dsp:cNvSpPr/>
      </dsp:nvSpPr>
      <dsp:spPr>
        <a:xfrm>
          <a:off x="0" y="1631664"/>
          <a:ext cx="5181600" cy="335790"/>
        </a:xfrm>
        <a:prstGeom prst="roundRect">
          <a:avLst/>
        </a:prstGeom>
        <a:solidFill>
          <a:srgbClr val="075697"/>
        </a:solidFill>
        <a:ln w="12700" cap="flat" cmpd="sng" algn="ctr">
          <a:solidFill>
            <a:srgbClr val="07569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Identify Audience</a:t>
          </a:r>
        </a:p>
      </dsp:txBody>
      <dsp:txXfrm>
        <a:off x="16392" y="1648056"/>
        <a:ext cx="5148816" cy="303006"/>
      </dsp:txXfrm>
    </dsp:sp>
    <dsp:sp modelId="{E0606B7A-4ABC-406A-9A7D-7B30FB6E68F9}">
      <dsp:nvSpPr>
        <dsp:cNvPr id="0" name=""/>
        <dsp:cNvSpPr/>
      </dsp:nvSpPr>
      <dsp:spPr>
        <a:xfrm>
          <a:off x="0" y="2007774"/>
          <a:ext cx="5181600" cy="335790"/>
        </a:xfrm>
        <a:prstGeom prst="roundRect">
          <a:avLst/>
        </a:prstGeom>
        <a:solidFill>
          <a:srgbClr val="075697"/>
        </a:solidFill>
        <a:ln w="12700" cap="flat" cmpd="sng" algn="ctr">
          <a:solidFill>
            <a:srgbClr val="07569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Location</a:t>
          </a:r>
        </a:p>
      </dsp:txBody>
      <dsp:txXfrm>
        <a:off x="16392" y="2024166"/>
        <a:ext cx="5148816" cy="303006"/>
      </dsp:txXfrm>
    </dsp:sp>
    <dsp:sp modelId="{050F39AD-FDEC-4E7C-A20B-4410D04F9759}">
      <dsp:nvSpPr>
        <dsp:cNvPr id="0" name=""/>
        <dsp:cNvSpPr/>
      </dsp:nvSpPr>
      <dsp:spPr>
        <a:xfrm>
          <a:off x="0" y="2383883"/>
          <a:ext cx="5181600" cy="335790"/>
        </a:xfrm>
        <a:prstGeom prst="roundRect">
          <a:avLst/>
        </a:prstGeom>
        <a:solidFill>
          <a:srgbClr val="075697"/>
        </a:solidFill>
        <a:ln w="12700" cap="flat" cmpd="sng" algn="ctr">
          <a:solidFill>
            <a:srgbClr val="07569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Determine Date</a:t>
          </a:r>
        </a:p>
      </dsp:txBody>
      <dsp:txXfrm>
        <a:off x="16392" y="2400275"/>
        <a:ext cx="5148816" cy="303006"/>
      </dsp:txXfrm>
    </dsp:sp>
    <dsp:sp modelId="{4A419C17-6EFA-4A83-8E34-F8D2E795E068}">
      <dsp:nvSpPr>
        <dsp:cNvPr id="0" name=""/>
        <dsp:cNvSpPr/>
      </dsp:nvSpPr>
      <dsp:spPr>
        <a:xfrm>
          <a:off x="0" y="2759993"/>
          <a:ext cx="5181600" cy="335790"/>
        </a:xfrm>
        <a:prstGeom prst="roundRect">
          <a:avLst/>
        </a:prstGeom>
        <a:solidFill>
          <a:srgbClr val="075697"/>
        </a:solidFill>
        <a:ln w="12700" cap="flat" cmpd="sng" algn="ctr">
          <a:solidFill>
            <a:srgbClr val="07569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Budget</a:t>
          </a:r>
        </a:p>
      </dsp:txBody>
      <dsp:txXfrm>
        <a:off x="16392" y="2776385"/>
        <a:ext cx="5148816" cy="303006"/>
      </dsp:txXfrm>
    </dsp:sp>
    <dsp:sp modelId="{2FEBD3D3-0C22-4484-8291-849AD6FC7A21}">
      <dsp:nvSpPr>
        <dsp:cNvPr id="0" name=""/>
        <dsp:cNvSpPr/>
      </dsp:nvSpPr>
      <dsp:spPr>
        <a:xfrm>
          <a:off x="0" y="3136104"/>
          <a:ext cx="5181600" cy="335790"/>
        </a:xfrm>
        <a:prstGeom prst="roundRect">
          <a:avLst/>
        </a:prstGeom>
        <a:solidFill>
          <a:srgbClr val="075697"/>
        </a:solidFill>
        <a:ln w="12700" cap="flat" cmpd="sng" algn="ctr">
          <a:solidFill>
            <a:srgbClr val="07569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Timeline</a:t>
          </a:r>
        </a:p>
      </dsp:txBody>
      <dsp:txXfrm>
        <a:off x="16392" y="3152496"/>
        <a:ext cx="5148816" cy="303006"/>
      </dsp:txXfrm>
    </dsp:sp>
    <dsp:sp modelId="{6E01F893-B517-41CA-89CA-610475B4350C}">
      <dsp:nvSpPr>
        <dsp:cNvPr id="0" name=""/>
        <dsp:cNvSpPr/>
      </dsp:nvSpPr>
      <dsp:spPr>
        <a:xfrm>
          <a:off x="0" y="3512214"/>
          <a:ext cx="5181600" cy="335790"/>
        </a:xfrm>
        <a:prstGeom prst="roundRect">
          <a:avLst/>
        </a:prstGeom>
        <a:solidFill>
          <a:srgbClr val="075697"/>
        </a:solidFill>
        <a:ln w="12700" cap="flat" cmpd="sng" algn="ctr">
          <a:solidFill>
            <a:srgbClr val="07569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Service</a:t>
          </a:r>
        </a:p>
      </dsp:txBody>
      <dsp:txXfrm>
        <a:off x="16392" y="3528606"/>
        <a:ext cx="5148816" cy="303006"/>
      </dsp:txXfrm>
    </dsp:sp>
    <dsp:sp modelId="{D4CFD2AB-A005-48F6-9E18-59055947EAB3}">
      <dsp:nvSpPr>
        <dsp:cNvPr id="0" name=""/>
        <dsp:cNvSpPr/>
      </dsp:nvSpPr>
      <dsp:spPr>
        <a:xfrm>
          <a:off x="0" y="3888324"/>
          <a:ext cx="5181600" cy="335790"/>
        </a:xfrm>
        <a:prstGeom prst="roundRect">
          <a:avLst/>
        </a:prstGeom>
        <a:solidFill>
          <a:srgbClr val="075697"/>
        </a:solidFill>
        <a:ln w="12700" cap="flat" cmpd="sng" algn="ctr">
          <a:solidFill>
            <a:srgbClr val="07569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Contingencies </a:t>
          </a:r>
        </a:p>
      </dsp:txBody>
      <dsp:txXfrm>
        <a:off x="16392" y="3904716"/>
        <a:ext cx="5148816" cy="30300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509433-8FC2-4E26-ADBE-E9ED89CCBB73}" type="datetimeFigureOut">
              <a:rPr lang="en-US" smtClean="0"/>
              <a:t>2/11/2025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D207B0-5271-4B48-8F11-F6D90584FECD}" type="slidenum">
              <a:rPr lang="en-US" smtClean="0"/>
              <a:t>‹#›</a:t>
            </a:fld>
            <a:endParaRPr lang="en-US"/>
          </a:p>
        </p:txBody>
      </p:sp>
    </p:spTree>
    <p:extLst>
      <p:ext uri="{BB962C8B-B14F-4D97-AF65-F5344CB8AC3E}">
        <p14:creationId xmlns:p14="http://schemas.microsoft.com/office/powerpoint/2010/main" val="328897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February webinar for Scouting Alumni – this session “Developing a Camp Alumni Reunion” will help Council Alumni Committees understand the value of creating a camp alumni association and having a camp reunion to reengage former camp participants. </a:t>
            </a:r>
          </a:p>
          <a:p>
            <a:endParaRPr lang="en-US" dirty="0"/>
          </a:p>
          <a:p>
            <a:r>
              <a:rPr lang="en-US" dirty="0"/>
              <a:t>Today webinar will be conducted by Bill Litton and Anthony Kenney from the Scouting Alumni National Association. </a:t>
            </a:r>
          </a:p>
        </p:txBody>
      </p:sp>
      <p:sp>
        <p:nvSpPr>
          <p:cNvPr id="4" name="Slide Number Placeholder 3"/>
          <p:cNvSpPr>
            <a:spLocks noGrp="1"/>
          </p:cNvSpPr>
          <p:nvPr>
            <p:ph type="sldNum" sz="quarter" idx="5"/>
          </p:nvPr>
        </p:nvSpPr>
        <p:spPr/>
        <p:txBody>
          <a:bodyPr/>
          <a:lstStyle/>
          <a:p>
            <a:fld id="{B5D207B0-5271-4B48-8F11-F6D90584FECD}" type="slidenum">
              <a:rPr lang="en-US" smtClean="0"/>
              <a:t>1</a:t>
            </a:fld>
            <a:endParaRPr lang="en-US"/>
          </a:p>
        </p:txBody>
      </p:sp>
    </p:spTree>
    <p:extLst>
      <p:ext uri="{BB962C8B-B14F-4D97-AF65-F5344CB8AC3E}">
        <p14:creationId xmlns:p14="http://schemas.microsoft.com/office/powerpoint/2010/main" val="4071746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Bill – What is Scouting Alumni  “Any that has been impacted by our Scouting Programs – youth, adults, parents, etc.”   This is an untapped resources for councils to use for resource and manpower support for their camp properties.  SMEs that could help with engineering reviews – who can use their skills for the improvement of a camp.  But the first step is to identify these individuals and invite them back to the council camps. </a:t>
            </a:r>
          </a:p>
        </p:txBody>
      </p:sp>
      <p:sp>
        <p:nvSpPr>
          <p:cNvPr id="4" name="Slide Number Placeholder 3"/>
          <p:cNvSpPr>
            <a:spLocks noGrp="1"/>
          </p:cNvSpPr>
          <p:nvPr>
            <p:ph type="sldNum" sz="quarter" idx="5"/>
          </p:nvPr>
        </p:nvSpPr>
        <p:spPr/>
        <p:txBody>
          <a:bodyPr/>
          <a:lstStyle/>
          <a:p>
            <a:fld id="{B5D207B0-5271-4B48-8F11-F6D90584FECD}" type="slidenum">
              <a:rPr lang="en-US" smtClean="0"/>
              <a:t>2</a:t>
            </a:fld>
            <a:endParaRPr lang="en-US"/>
          </a:p>
        </p:txBody>
      </p:sp>
    </p:spTree>
    <p:extLst>
      <p:ext uri="{BB962C8B-B14F-4D97-AF65-F5344CB8AC3E}">
        <p14:creationId xmlns:p14="http://schemas.microsoft.com/office/powerpoint/2010/main" val="1542756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Scouting Alumni can be a force multiplier for the camp properties but also can help promote the value and importance of Scouting in the community.  This group knows the value firsthand how their experiences at a council camp helped to shaped them today.  </a:t>
            </a:r>
          </a:p>
        </p:txBody>
      </p:sp>
      <p:sp>
        <p:nvSpPr>
          <p:cNvPr id="4" name="Slide Number Placeholder 3"/>
          <p:cNvSpPr>
            <a:spLocks noGrp="1"/>
          </p:cNvSpPr>
          <p:nvPr>
            <p:ph type="sldNum" sz="quarter" idx="5"/>
          </p:nvPr>
        </p:nvSpPr>
        <p:spPr/>
        <p:txBody>
          <a:bodyPr/>
          <a:lstStyle/>
          <a:p>
            <a:fld id="{B5D207B0-5271-4B48-8F11-F6D90584FECD}" type="slidenum">
              <a:rPr lang="en-US" smtClean="0"/>
              <a:t>3</a:t>
            </a:fld>
            <a:endParaRPr lang="en-US"/>
          </a:p>
        </p:txBody>
      </p:sp>
    </p:spTree>
    <p:extLst>
      <p:ext uri="{BB962C8B-B14F-4D97-AF65-F5344CB8AC3E}">
        <p14:creationId xmlns:p14="http://schemas.microsoft.com/office/powerpoint/2010/main" val="361058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Bill – what are the purposes for a Council Alumni Committee to develop a Camp Reunion program:</a:t>
            </a:r>
          </a:p>
          <a:p>
            <a:r>
              <a:rPr lang="en-US" dirty="0"/>
              <a:t>To reconnect – to find and bring back those individuals that have been involved with camp programs in the past. They truly understand the value the camp and programs.</a:t>
            </a:r>
          </a:p>
          <a:p>
            <a:r>
              <a:rPr lang="en-US" dirty="0"/>
              <a:t>To network – To allow past members to build past friendship and new ones on unified mission</a:t>
            </a:r>
          </a:p>
          <a:p>
            <a:r>
              <a:rPr lang="en-US" dirty="0"/>
              <a:t>To Support – the group will help provide guidance and manpower for camp programs and developments </a:t>
            </a:r>
          </a:p>
          <a:p>
            <a:endParaRPr lang="en-US" dirty="0"/>
          </a:p>
          <a:p>
            <a:r>
              <a:rPr lang="en-US" dirty="0"/>
              <a:t>Where – these can be held at local council camps, or at local sites (such as community park, civic center, public venue) – Easier access to help bring these individuals back to assist with our local council camp programs. </a:t>
            </a:r>
          </a:p>
        </p:txBody>
      </p:sp>
      <p:sp>
        <p:nvSpPr>
          <p:cNvPr id="4" name="Slide Number Placeholder 3"/>
          <p:cNvSpPr>
            <a:spLocks noGrp="1"/>
          </p:cNvSpPr>
          <p:nvPr>
            <p:ph type="sldNum" sz="quarter" idx="5"/>
          </p:nvPr>
        </p:nvSpPr>
        <p:spPr/>
        <p:txBody>
          <a:bodyPr/>
          <a:lstStyle/>
          <a:p>
            <a:fld id="{B5D207B0-5271-4B48-8F11-F6D90584FECD}" type="slidenum">
              <a:rPr lang="en-US" smtClean="0"/>
              <a:t>4</a:t>
            </a:fld>
            <a:endParaRPr lang="en-US"/>
          </a:p>
        </p:txBody>
      </p:sp>
    </p:spTree>
    <p:extLst>
      <p:ext uri="{BB962C8B-B14F-4D97-AF65-F5344CB8AC3E}">
        <p14:creationId xmlns:p14="http://schemas.microsoft.com/office/powerpoint/2010/main" val="247138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Anthony and Bill – Discuss the resources available to council alumni to support developing camp reunion programs </a:t>
            </a:r>
          </a:p>
          <a:p>
            <a:r>
              <a:rPr lang="en-US" dirty="0"/>
              <a:t>*Scouting Alumni Website (National)  - several council camps have good examples as well of their camp association programs including their camp reunion events</a:t>
            </a:r>
          </a:p>
          <a:p>
            <a:r>
              <a:rPr lang="en-US" dirty="0"/>
              <a:t>*Scouting Alumni Reunion </a:t>
            </a:r>
            <a:r>
              <a:rPr lang="en-US"/>
              <a:t>Planning Guide</a:t>
            </a:r>
            <a:endParaRPr lang="en-US" dirty="0"/>
          </a:p>
          <a:p>
            <a:r>
              <a:rPr lang="en-US" dirty="0"/>
              <a:t>*Camp Alumni Association Toolkit </a:t>
            </a:r>
          </a:p>
        </p:txBody>
      </p:sp>
      <p:sp>
        <p:nvSpPr>
          <p:cNvPr id="4" name="Slide Number Placeholder 3"/>
          <p:cNvSpPr>
            <a:spLocks noGrp="1"/>
          </p:cNvSpPr>
          <p:nvPr>
            <p:ph type="sldNum" sz="quarter" idx="5"/>
          </p:nvPr>
        </p:nvSpPr>
        <p:spPr/>
        <p:txBody>
          <a:bodyPr/>
          <a:lstStyle/>
          <a:p>
            <a:fld id="{B5D207B0-5271-4B48-8F11-F6D90584FECD}" type="slidenum">
              <a:rPr lang="en-US" smtClean="0"/>
              <a:t>5</a:t>
            </a:fld>
            <a:endParaRPr lang="en-US"/>
          </a:p>
        </p:txBody>
      </p:sp>
    </p:spTree>
    <p:extLst>
      <p:ext uri="{BB962C8B-B14F-4D97-AF65-F5344CB8AC3E}">
        <p14:creationId xmlns:p14="http://schemas.microsoft.com/office/powerpoint/2010/main" val="1174515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Anthony – On this slide you can see the Scouting Alumni website. This is one of the best tools to find information about the Alumni Program. </a:t>
            </a:r>
          </a:p>
          <a:p>
            <a:pPr marL="171450" indent="-171450">
              <a:buFont typeface="Arial" panose="020B0604020202020204" pitchFamily="34" charset="0"/>
              <a:buChar char="•"/>
            </a:pPr>
            <a:r>
              <a:rPr lang="en-US" dirty="0"/>
              <a:t>The QR Code on the side will take you straight to the website.</a:t>
            </a:r>
          </a:p>
          <a:p>
            <a:pPr marL="171450" indent="-171450">
              <a:buFont typeface="Arial" panose="020B0604020202020204" pitchFamily="34" charset="0"/>
              <a:buChar char="•"/>
            </a:pPr>
            <a:r>
              <a:rPr lang="en-US" dirty="0"/>
              <a:t>The website has information on how to get involved with the Alumni Program</a:t>
            </a:r>
          </a:p>
          <a:p>
            <a:pPr marL="628650" lvl="1" indent="-171450">
              <a:buFont typeface="Arial" panose="020B0604020202020204" pitchFamily="34" charset="0"/>
              <a:buChar char="•"/>
            </a:pPr>
            <a:r>
              <a:rPr lang="en-US" dirty="0"/>
              <a:t>Under the get involved tab there is a link/tab called Camp Alumni Associations; this has a list of know Camp Alumni Associations. If you notice that your camp Alumni Association is not list, please click the suggest an update to the list below box. </a:t>
            </a:r>
          </a:p>
          <a:p>
            <a:pPr marL="628650" lvl="1" indent="-171450">
              <a:buFont typeface="Arial" panose="020B0604020202020204" pitchFamily="34" charset="0"/>
              <a:buChar char="•"/>
            </a:pPr>
            <a:r>
              <a:rPr lang="en-US" dirty="0"/>
              <a:t>Also, there is a link to the Camp Alumni Association Toolkit at the bottom of the page.</a:t>
            </a:r>
          </a:p>
          <a:p>
            <a:pPr marL="171450" lvl="0" indent="-171450">
              <a:buFont typeface="Arial" panose="020B0604020202020204" pitchFamily="34" charset="0"/>
              <a:buChar char="•"/>
            </a:pPr>
            <a:r>
              <a:rPr lang="en-US" dirty="0"/>
              <a:t>Under the Resources Tab, you can see the tab for Scouting Alumni Reunion Planning Guide</a:t>
            </a:r>
          </a:p>
        </p:txBody>
      </p:sp>
      <p:sp>
        <p:nvSpPr>
          <p:cNvPr id="4" name="Slide Number Placeholder 3"/>
          <p:cNvSpPr>
            <a:spLocks noGrp="1"/>
          </p:cNvSpPr>
          <p:nvPr>
            <p:ph type="sldNum" sz="quarter" idx="5"/>
          </p:nvPr>
        </p:nvSpPr>
        <p:spPr/>
        <p:txBody>
          <a:bodyPr/>
          <a:lstStyle/>
          <a:p>
            <a:fld id="{B5D207B0-5271-4B48-8F11-F6D90584FECD}" type="slidenum">
              <a:rPr lang="en-US" smtClean="0"/>
              <a:t>6</a:t>
            </a:fld>
            <a:endParaRPr lang="en-US"/>
          </a:p>
        </p:txBody>
      </p:sp>
    </p:spTree>
    <p:extLst>
      <p:ext uri="{BB962C8B-B14F-4D97-AF65-F5344CB8AC3E}">
        <p14:creationId xmlns:p14="http://schemas.microsoft.com/office/powerpoint/2010/main" val="2223735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Anthony – Scouting Alumni Planning Process – Note QR code to the Scouting Alumni Reunion Planning Guide.</a:t>
            </a:r>
          </a:p>
          <a:p>
            <a:pPr marL="228600" indent="-228600">
              <a:buFont typeface="+mj-lt"/>
              <a:buAutoNum type="arabicPeriod"/>
            </a:pPr>
            <a:r>
              <a:rPr lang="en-US" dirty="0"/>
              <a:t>Identify your committee: For a reunion, start by identifying three or four core people for your reunion committee who are organized, good communicators, and are familiar names among your intended Scouting alumni audience. These core volunteers will serve as the nucleus of a successful reunion; however, delivering on all the operational tasks will expand from here. This core group will be the drivers who will keep the momentum going forward. </a:t>
            </a:r>
          </a:p>
          <a:p>
            <a:pPr marL="228600" indent="-228600">
              <a:buFont typeface="+mj-lt"/>
              <a:buAutoNum type="arabicPeriod"/>
            </a:pPr>
            <a:r>
              <a:rPr lang="en-US" dirty="0"/>
              <a:t>Appoint a Chair: Among the three or four core volunteers on the reunion committee, the Committee Chair, or Co-Chair, must be someone who possess the following characteristics: • Maintains respect among the other core committee members • Well known to a good number of your intended Scouting alumni audience  • Exhibits good communication skills • Demonstrates organization, knows how to delegate, and ensures task completion by deadlines • Proven leader through planning sessions • Not shy about making tough calls when the committee is not unanimous • Collaborative with Council leadership </a:t>
            </a:r>
          </a:p>
          <a:p>
            <a:pPr marL="228600" indent="-228600">
              <a:buFont typeface="+mj-lt"/>
              <a:buAutoNum type="arabicPeriod"/>
            </a:pPr>
            <a:r>
              <a:rPr lang="en-US" dirty="0"/>
              <a:t>Expand the Committee – Adding idea people who are willing to take on specific Functional Tasks for the Reunion – Examples are Communications (Before, During, and After Event, a very important piece to ensure your event is attended and know about), Registration/Check-In, Health/Safety &amp; Disabilities, Activities Planning, Memorabilia ( Name Tags, Shirts, Patches, etc.), Food Services/Hospitality ( the simpler the meal the better, unless a banquet), Sleeping Accommodations ( if needed)</a:t>
            </a:r>
          </a:p>
          <a:p>
            <a:pPr marL="228600" indent="-228600">
              <a:buFont typeface="+mj-lt"/>
              <a:buAutoNum type="arabicPeriod"/>
            </a:pPr>
            <a:r>
              <a:rPr lang="en-US" dirty="0"/>
              <a:t>Set Goals: Identifying and stating your reunion goals and outcomes is the essential starting point in planning a successful and impactful Scouting Alumni Reunion. Here are some considerations to help your committee define those goals and intended outcomes: • Duration – Will the reunion be for an entire weekend, a single day, or a few hours?  • Attendance – Are you focusing on all Scouting alumni, specific groups, certain years, etc.? Will you set a cap for the number of attendees for the event?  • Program – What program offerings will be included? Will there be a campfire to culminate the reunion? Will there be a remembrance service for those who have passed away? Any special recognitions to be made?  • Outcomes – Do you want to hold reunions regularly and recruit volunteers for planning teams? Are you seeking fundraising goals for a specific project or initiative? Will you be able to update contact information and increase communication effectiveness? </a:t>
            </a:r>
          </a:p>
          <a:p>
            <a:pPr marL="228600" indent="-228600">
              <a:buFont typeface="+mj-lt"/>
              <a:buAutoNum type="arabicPeriod"/>
            </a:pPr>
            <a:r>
              <a:rPr lang="en-US" dirty="0"/>
              <a:t>Identify Target Audience - Considerations: • Will this reunion be for a specific alumni organization (e.g., Camp/Camp Staff, NESA, Order of the Arrow Lodge, Wood Badge, etc.?) • Will this reunion be for a specific anniversary (e.g., Council, Camp, OA Lodge, Troop, etc.?) • Will this reunion be open to all Scouting alumni? </a:t>
            </a:r>
          </a:p>
          <a:p>
            <a:pPr marL="228600" indent="-228600">
              <a:buFont typeface="+mj-lt"/>
              <a:buAutoNum type="arabicPeriod"/>
            </a:pPr>
            <a:r>
              <a:rPr lang="en-US" dirty="0"/>
              <a:t>Location: Another important aspect to your initial planning is consideration of the reunion location. A successful reunion can be held at the local scout camp, community park, civic center, or public venue (e.g., sports grill, brewery).  Considerations: • How many do you plan to invite? • What yield do you expect to attend the event? • Will the reunion be a short event (e.g., 2-3 hours) or a long event (e.g., full day, overnight, weekend)? • Do you have any venue connections through members of the planning committee? • Will the reunion need outdoor space for activities and games? </a:t>
            </a:r>
          </a:p>
          <a:p>
            <a:pPr marL="228600" indent="-228600">
              <a:buFont typeface="+mj-lt"/>
              <a:buAutoNum type="arabicPeriod"/>
            </a:pPr>
            <a:r>
              <a:rPr lang="en-US" dirty="0"/>
              <a:t>Determine your Date: Considerations: • What time of year is ideal for the reunion? • Are there weather or seasonal impacts to consider? • Are you going to host the reunion in conjunction with another event/program like summer camp or an Order of the Arrow event? • Would a weekday evening or weekend date be best for your audience? </a:t>
            </a:r>
          </a:p>
          <a:p>
            <a:pPr marL="228600" indent="-228600">
              <a:buFont typeface="+mj-lt"/>
              <a:buAutoNum type="arabicPeriod"/>
            </a:pPr>
            <a:r>
              <a:rPr lang="en-US" dirty="0"/>
              <a:t>Budget: A budget is an essential element to any Scouting Alumni event, especially a reunion. Budgets can be simple, but helpful by providing the boundaries for what is possible versus what is outside of reach.  Revenues A list of potential revenues is provided below while not exhaustive. Additional information about key revenues follows.  • Registration Fees • Contributions/Sponsors • Memorabilia Sales (e.g., patches, t-shirts, hats, trading post items) – Expenses</a:t>
            </a:r>
          </a:p>
          <a:p>
            <a:pPr marL="228600" indent="-228600">
              <a:buFont typeface="+mj-lt"/>
              <a:buAutoNum type="arabicPeriod"/>
            </a:pPr>
            <a:r>
              <a:rPr lang="en-US" dirty="0"/>
              <a:t>Timeline – Taking more about on the next slide</a:t>
            </a:r>
          </a:p>
          <a:p>
            <a:pPr marL="228600" indent="-228600">
              <a:buFont typeface="+mj-lt"/>
              <a:buAutoNum type="arabicPeriod"/>
            </a:pPr>
            <a:r>
              <a:rPr lang="en-US" dirty="0"/>
              <a:t>Service: Examples: • Can food drive • Trail clean-up • Camp facilities improvement project • Meal packaging • Scouting clothing closet donations </a:t>
            </a:r>
          </a:p>
          <a:p>
            <a:pPr marL="228600" indent="-228600">
              <a:buFont typeface="+mj-lt"/>
              <a:buAutoNum type="arabicPeriod"/>
            </a:pPr>
            <a:r>
              <a:rPr lang="en-US" dirty="0"/>
              <a:t>Contingency Plans: No matter the amount of planning that goes into organizing a Scouting Alumni Reunion, issues may arise that could change, postpone, or even cancel those plans. Issues such as inclement weather, widespread illness, and even disruptions in the delivery of food and equipment are a few examples of issues that organizers should have a “Plan B” for. </a:t>
            </a:r>
          </a:p>
          <a:p>
            <a:pPr marL="228600" indent="-228600">
              <a:buFont typeface="+mj-lt"/>
              <a:buAutoNum type="arabicPeriod"/>
            </a:pPr>
            <a:endParaRPr lang="en-US" dirty="0"/>
          </a:p>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B5D207B0-5271-4B48-8F11-F6D90584FECD}" type="slidenum">
              <a:rPr lang="en-US" smtClean="0"/>
              <a:t>7</a:t>
            </a:fld>
            <a:endParaRPr lang="en-US"/>
          </a:p>
        </p:txBody>
      </p:sp>
    </p:spTree>
    <p:extLst>
      <p:ext uri="{BB962C8B-B14F-4D97-AF65-F5344CB8AC3E}">
        <p14:creationId xmlns:p14="http://schemas.microsoft.com/office/powerpoint/2010/main" val="2126837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Anthony – Reverse Timeline Development ( Note the Example of the Save the Date for Camp McKee Alumni Association)</a:t>
            </a:r>
          </a:p>
          <a:p>
            <a:endParaRPr lang="en-US" dirty="0"/>
          </a:p>
          <a:p>
            <a:r>
              <a:rPr lang="en-US" b="1" u="sng" dirty="0"/>
              <a:t>Timeline Development</a:t>
            </a:r>
            <a:r>
              <a:rPr lang="en-US" dirty="0"/>
              <a:t>: Regardless of its size and scope, it is certainly possible to have a successful alumni reunion event with only a few months of preparation. However, many of the expected participants at most events will need more than a few months of notice to consider travel arrangements, school activities, sports schedules, and vacation plans. Thus, the development of the reunion’s timeline is crucial during the “initial” stages of the planning. Also, you should consider what programming will be included in the reunion as well. Whether you are planning a reunion lasting a couple of hours, a full day, or a full weekend, the schedule is important for both planning purposes and for potential attendees. </a:t>
            </a:r>
          </a:p>
          <a:p>
            <a:endParaRPr lang="en-US" dirty="0"/>
          </a:p>
          <a:p>
            <a:r>
              <a:rPr lang="en-US" b="1" u="sng" dirty="0"/>
              <a:t>Communication Timeline</a:t>
            </a:r>
            <a:r>
              <a:rPr lang="en-US" dirty="0"/>
              <a:t>: Depending on the reunion you are planning, the communication timeline may appear different. If you have a well-established alumni community with regular programming, the timeline could be much shorter. If this is your first event and there are few immediate and reliable alumni, then you may have a longer timeline. Use the backdating concept to map out your own communication timeline by starting with the event and working backwards to the present moment.  Here is a proposed communication timeline for a larger reunion event with some established communication channels: </a:t>
            </a:r>
          </a:p>
          <a:p>
            <a:r>
              <a:rPr lang="en-US" dirty="0"/>
              <a:t>• Pre-Work (6-8 months in advance) o Gather your sources for Scouting alumni contact information.  o Consider what communication mediums you have access to and will be effective. o Determine how much or how little communication do you plan to do. o Evaluate what skills your planning committee has for creating, designing, and publishing the reunion event.</a:t>
            </a:r>
          </a:p>
          <a:p>
            <a:r>
              <a:rPr lang="en-US" dirty="0"/>
              <a:t>• Initial Invitation (4-6 months from event) o Save the Date announcement, at a minimum o Email Invite o Postal Mail Invite [postcard, formal letter, invitation packet] o Social Media event and/or post(s) by individuals on pages and in groups o Once organizers are confident that the essential elements of the reunion are confirmed (e.g., dates, times, location, registration, costs, etc.), it is time to start advertising the event. The announcement should be as far in advance of the reunion date as possible and be distributed across a variety of media - websites, social media venues, newsletter/eBlast, etc. </a:t>
            </a:r>
          </a:p>
          <a:p>
            <a:r>
              <a:rPr lang="en-US" dirty="0"/>
              <a:t>• Reminder (1-4 months from event) o All mediums o Open Registration, if possible, o Personal outreach is effective, such as text messages or phone calls by members of the planning committee or influential stakeholders. </a:t>
            </a:r>
          </a:p>
          <a:p>
            <a:r>
              <a:rPr lang="en-US" dirty="0"/>
              <a:t>• Last Chance (1-2 weeks from registration deadline) o All mediums o A good tip is to reach out to those who are registered with a request to invite 2-3 additional friends within their circles to grow your registration. </a:t>
            </a:r>
          </a:p>
          <a:p>
            <a:r>
              <a:rPr lang="en-US" dirty="0"/>
              <a:t>• Event Details (sent 3-7 days out before the event) o Be sure to include all details ▪ Arrival date/time ▪ Parking details ▪ Where to check-in/register on-site ▪ Health and safety information ▪ Weather forecast ▪ Important contact numbers ▪ What to pack/bring </a:t>
            </a:r>
          </a:p>
          <a:p>
            <a:r>
              <a:rPr lang="en-US" dirty="0"/>
              <a:t>• Post-Event Follow-Up (within 48 hours after the event) o Email attendees of the event ▪ Post-event survey ▪ Thank you for attending ▪ Link to photo repository for event (or link to collect photos) ▪ Save the date for the next event, if applicable </a:t>
            </a:r>
          </a:p>
        </p:txBody>
      </p:sp>
      <p:sp>
        <p:nvSpPr>
          <p:cNvPr id="4" name="Slide Number Placeholder 3"/>
          <p:cNvSpPr>
            <a:spLocks noGrp="1"/>
          </p:cNvSpPr>
          <p:nvPr>
            <p:ph type="sldNum" sz="quarter" idx="5"/>
          </p:nvPr>
        </p:nvSpPr>
        <p:spPr/>
        <p:txBody>
          <a:bodyPr/>
          <a:lstStyle/>
          <a:p>
            <a:fld id="{B5D207B0-5271-4B48-8F11-F6D90584FECD}" type="slidenum">
              <a:rPr lang="en-US" smtClean="0"/>
              <a:t>8</a:t>
            </a:fld>
            <a:endParaRPr lang="en-US"/>
          </a:p>
        </p:txBody>
      </p:sp>
    </p:spTree>
    <p:extLst>
      <p:ext uri="{BB962C8B-B14F-4D97-AF65-F5344CB8AC3E}">
        <p14:creationId xmlns:p14="http://schemas.microsoft.com/office/powerpoint/2010/main" val="7881079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video" Target="https://www.youtube.com/embed/yREQNjPMDYA?feature=oembed" TargetMode="External"/><Relationship Id="rId4" Type="http://schemas.openxmlformats.org/officeDocument/2006/relationships/image" Target="../media/image4.jpe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BB2FC-7210-49F5-993A-00B15C358B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0DDDBB-D62A-4015-A79E-4B409CE18FAA}"/>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a:extLst>
              <a:ext uri="{FF2B5EF4-FFF2-40B4-BE49-F238E27FC236}">
                <a16:creationId xmlns:a16="http://schemas.microsoft.com/office/drawing/2014/main" id="{C2DDBC13-6109-EFC9-39E0-D8EF14C51331}"/>
              </a:ext>
            </a:extLst>
          </p:cNvPr>
          <p:cNvSpPr/>
          <p:nvPr userDrawn="1"/>
        </p:nvSpPr>
        <p:spPr>
          <a:xfrm>
            <a:off x="0" y="6343711"/>
            <a:ext cx="9073661" cy="315912"/>
          </a:xfrm>
          <a:prstGeom prst="rect">
            <a:avLst/>
          </a:prstGeom>
          <a:solidFill>
            <a:srgbClr val="0756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pixelated eagle and fleur-de-lis&#10;&#10;Description automatically generated">
            <a:extLst>
              <a:ext uri="{FF2B5EF4-FFF2-40B4-BE49-F238E27FC236}">
                <a16:creationId xmlns:a16="http://schemas.microsoft.com/office/drawing/2014/main" id="{72901E7C-74B1-A78B-2ECE-3A2686905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70378" y="6243156"/>
            <a:ext cx="2921149" cy="451635"/>
          </a:xfrm>
          <a:prstGeom prst="rect">
            <a:avLst/>
          </a:prstGeom>
        </p:spPr>
      </p:pic>
    </p:spTree>
    <p:extLst>
      <p:ext uri="{BB962C8B-B14F-4D97-AF65-F5344CB8AC3E}">
        <p14:creationId xmlns:p14="http://schemas.microsoft.com/office/powerpoint/2010/main" val="290834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EF757-681C-4A02-9880-D3EFEC32F1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B92B0C-E864-4B4B-964A-9E53C4E7093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6875C4-2DA6-4DB0-886A-65230F286C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CFA1B245-E00A-3917-E017-4EA5C66C542C}"/>
              </a:ext>
            </a:extLst>
          </p:cNvPr>
          <p:cNvSpPr/>
          <p:nvPr userDrawn="1"/>
        </p:nvSpPr>
        <p:spPr>
          <a:xfrm>
            <a:off x="0" y="6343711"/>
            <a:ext cx="9073661" cy="315912"/>
          </a:xfrm>
          <a:prstGeom prst="rect">
            <a:avLst/>
          </a:prstGeom>
          <a:solidFill>
            <a:srgbClr val="0756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ixelated eagle and fleur-de-lis&#10;&#10;Description automatically generated">
            <a:extLst>
              <a:ext uri="{FF2B5EF4-FFF2-40B4-BE49-F238E27FC236}">
                <a16:creationId xmlns:a16="http://schemas.microsoft.com/office/drawing/2014/main" id="{B00A0236-CD49-6C02-C970-557E46BC96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70378" y="6243156"/>
            <a:ext cx="2921149" cy="451635"/>
          </a:xfrm>
          <a:prstGeom prst="rect">
            <a:avLst/>
          </a:prstGeom>
        </p:spPr>
      </p:pic>
    </p:spTree>
    <p:extLst>
      <p:ext uri="{BB962C8B-B14F-4D97-AF65-F5344CB8AC3E}">
        <p14:creationId xmlns:p14="http://schemas.microsoft.com/office/powerpoint/2010/main" val="947805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3AD7C-ECC6-49CB-B259-D3F6D5FCA6D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7E5DAF5-D4B9-40C2-8952-A817CEA0E7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D5CD0C-B93E-4D69-9F0B-B03424A60E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11D90EF-04B1-4207-82AE-7D6FF6DE43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06857F-C227-4BF7-9CAA-DF52159C1D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A pixelated eagle and fleur-de-lis&#10;&#10;Description automatically generated">
            <a:extLst>
              <a:ext uri="{FF2B5EF4-FFF2-40B4-BE49-F238E27FC236}">
                <a16:creationId xmlns:a16="http://schemas.microsoft.com/office/drawing/2014/main" id="{D916E408-743D-4137-361F-428EB2B714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70378" y="6243156"/>
            <a:ext cx="2921149" cy="451635"/>
          </a:xfrm>
          <a:prstGeom prst="rect">
            <a:avLst/>
          </a:prstGeom>
        </p:spPr>
      </p:pic>
      <p:sp>
        <p:nvSpPr>
          <p:cNvPr id="11" name="Rectangle 10">
            <a:extLst>
              <a:ext uri="{FF2B5EF4-FFF2-40B4-BE49-F238E27FC236}">
                <a16:creationId xmlns:a16="http://schemas.microsoft.com/office/drawing/2014/main" id="{8AF52595-2092-FCC4-2918-2636FE29C921}"/>
              </a:ext>
            </a:extLst>
          </p:cNvPr>
          <p:cNvSpPr/>
          <p:nvPr userDrawn="1"/>
        </p:nvSpPr>
        <p:spPr>
          <a:xfrm>
            <a:off x="0" y="6343711"/>
            <a:ext cx="9073661" cy="315912"/>
          </a:xfrm>
          <a:prstGeom prst="rect">
            <a:avLst/>
          </a:prstGeom>
          <a:solidFill>
            <a:srgbClr val="0756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12401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499FE-3370-48F5-9321-3BDCA32F3D21}"/>
              </a:ext>
            </a:extLst>
          </p:cNvPr>
          <p:cNvSpPr>
            <a:spLocks noGrp="1"/>
          </p:cNvSpPr>
          <p:nvPr>
            <p:ph type="title"/>
          </p:nvPr>
        </p:nvSpPr>
        <p:spPr/>
        <p:txBody>
          <a:bodyPr/>
          <a:lstStyle/>
          <a:p>
            <a:r>
              <a:rPr lang="en-US"/>
              <a:t>Click to edit Master title style</a:t>
            </a:r>
          </a:p>
        </p:txBody>
      </p:sp>
      <p:pic>
        <p:nvPicPr>
          <p:cNvPr id="6" name="Picture 5" descr="A pixelated eagle and fleur-de-lis&#10;&#10;Description automatically generated">
            <a:extLst>
              <a:ext uri="{FF2B5EF4-FFF2-40B4-BE49-F238E27FC236}">
                <a16:creationId xmlns:a16="http://schemas.microsoft.com/office/drawing/2014/main" id="{B491A432-C8BD-9833-A8B4-DBD0071833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70378" y="6243156"/>
            <a:ext cx="2921149" cy="451635"/>
          </a:xfrm>
          <a:prstGeom prst="rect">
            <a:avLst/>
          </a:prstGeom>
        </p:spPr>
      </p:pic>
      <p:sp>
        <p:nvSpPr>
          <p:cNvPr id="7" name="Rectangle 6">
            <a:extLst>
              <a:ext uri="{FF2B5EF4-FFF2-40B4-BE49-F238E27FC236}">
                <a16:creationId xmlns:a16="http://schemas.microsoft.com/office/drawing/2014/main" id="{2F4B0F77-6FAF-1282-B422-7DCFBDEBEFE2}"/>
              </a:ext>
            </a:extLst>
          </p:cNvPr>
          <p:cNvSpPr/>
          <p:nvPr userDrawn="1"/>
        </p:nvSpPr>
        <p:spPr>
          <a:xfrm>
            <a:off x="0" y="6343711"/>
            <a:ext cx="9073661" cy="315912"/>
          </a:xfrm>
          <a:prstGeom prst="rect">
            <a:avLst/>
          </a:prstGeom>
          <a:solidFill>
            <a:srgbClr val="0756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66892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A pixelated eagle and fleur-de-lis&#10;&#10;Description automatically generated">
            <a:extLst>
              <a:ext uri="{FF2B5EF4-FFF2-40B4-BE49-F238E27FC236}">
                <a16:creationId xmlns:a16="http://schemas.microsoft.com/office/drawing/2014/main" id="{0C94862F-08CF-46FC-C24E-7A34BB609F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70378" y="6243156"/>
            <a:ext cx="2921149" cy="451635"/>
          </a:xfrm>
          <a:prstGeom prst="rect">
            <a:avLst/>
          </a:prstGeom>
        </p:spPr>
      </p:pic>
      <p:sp>
        <p:nvSpPr>
          <p:cNvPr id="6" name="Rectangle 5">
            <a:extLst>
              <a:ext uri="{FF2B5EF4-FFF2-40B4-BE49-F238E27FC236}">
                <a16:creationId xmlns:a16="http://schemas.microsoft.com/office/drawing/2014/main" id="{BAF6F8E2-423C-235F-A91E-46368224DC61}"/>
              </a:ext>
            </a:extLst>
          </p:cNvPr>
          <p:cNvSpPr/>
          <p:nvPr userDrawn="1"/>
        </p:nvSpPr>
        <p:spPr>
          <a:xfrm>
            <a:off x="0" y="6343711"/>
            <a:ext cx="9073661" cy="315912"/>
          </a:xfrm>
          <a:prstGeom prst="rect">
            <a:avLst/>
          </a:prstGeom>
          <a:solidFill>
            <a:srgbClr val="0756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61862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6613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29CC8-CB60-4446-B9C0-ADCD838412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E9C459-CA2E-471A-90B8-9CD7B5B744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993446-49D2-4C5C-AB3C-7983D6B46E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A pixelated eagle and fleur-de-lis&#10;&#10;Description automatically generated">
            <a:extLst>
              <a:ext uri="{FF2B5EF4-FFF2-40B4-BE49-F238E27FC236}">
                <a16:creationId xmlns:a16="http://schemas.microsoft.com/office/drawing/2014/main" id="{FFFBB187-25D7-47C5-F607-124BAF582B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70378" y="6243156"/>
            <a:ext cx="2921149" cy="451635"/>
          </a:xfrm>
          <a:prstGeom prst="rect">
            <a:avLst/>
          </a:prstGeom>
        </p:spPr>
      </p:pic>
      <p:sp>
        <p:nvSpPr>
          <p:cNvPr id="9" name="Rectangle 8">
            <a:extLst>
              <a:ext uri="{FF2B5EF4-FFF2-40B4-BE49-F238E27FC236}">
                <a16:creationId xmlns:a16="http://schemas.microsoft.com/office/drawing/2014/main" id="{D1C14125-5670-0FF1-5A04-AD8CD4EE708C}"/>
              </a:ext>
            </a:extLst>
          </p:cNvPr>
          <p:cNvSpPr/>
          <p:nvPr userDrawn="1"/>
        </p:nvSpPr>
        <p:spPr>
          <a:xfrm>
            <a:off x="0" y="6343711"/>
            <a:ext cx="9073661" cy="315912"/>
          </a:xfrm>
          <a:prstGeom prst="rect">
            <a:avLst/>
          </a:prstGeom>
          <a:solidFill>
            <a:srgbClr val="0756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64118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B1AF4-9EFB-4707-9220-D0D63A4D98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1970091-600C-4D13-BC30-F093773304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3D1BD4D-2262-4913-BC7B-CDD0773F33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A pixelated eagle and fleur-de-lis&#10;&#10;Description automatically generated">
            <a:extLst>
              <a:ext uri="{FF2B5EF4-FFF2-40B4-BE49-F238E27FC236}">
                <a16:creationId xmlns:a16="http://schemas.microsoft.com/office/drawing/2014/main" id="{95A09301-6D40-261D-449B-6AF89293CA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70378" y="6243156"/>
            <a:ext cx="2921149" cy="451635"/>
          </a:xfrm>
          <a:prstGeom prst="rect">
            <a:avLst/>
          </a:prstGeom>
        </p:spPr>
      </p:pic>
      <p:sp>
        <p:nvSpPr>
          <p:cNvPr id="9" name="Rectangle 8">
            <a:extLst>
              <a:ext uri="{FF2B5EF4-FFF2-40B4-BE49-F238E27FC236}">
                <a16:creationId xmlns:a16="http://schemas.microsoft.com/office/drawing/2014/main" id="{C8774B37-F34B-E20E-FDA4-684FC1755BE8}"/>
              </a:ext>
            </a:extLst>
          </p:cNvPr>
          <p:cNvSpPr/>
          <p:nvPr userDrawn="1"/>
        </p:nvSpPr>
        <p:spPr>
          <a:xfrm>
            <a:off x="0" y="6343711"/>
            <a:ext cx="9073661" cy="315912"/>
          </a:xfrm>
          <a:prstGeom prst="rect">
            <a:avLst/>
          </a:prstGeom>
          <a:solidFill>
            <a:srgbClr val="0756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850130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14F11-2B33-457A-AE33-E84F496C0E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6930FA-69BC-4619-978D-55BEAF1C65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 pixelated eagle and fleur-de-lis&#10;&#10;Description automatically generated">
            <a:extLst>
              <a:ext uri="{FF2B5EF4-FFF2-40B4-BE49-F238E27FC236}">
                <a16:creationId xmlns:a16="http://schemas.microsoft.com/office/drawing/2014/main" id="{B794337A-6CBF-625D-825A-48C4B388BE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70378" y="6243156"/>
            <a:ext cx="2921149" cy="451635"/>
          </a:xfrm>
          <a:prstGeom prst="rect">
            <a:avLst/>
          </a:prstGeom>
        </p:spPr>
      </p:pic>
      <p:sp>
        <p:nvSpPr>
          <p:cNvPr id="8" name="Rectangle 7">
            <a:extLst>
              <a:ext uri="{FF2B5EF4-FFF2-40B4-BE49-F238E27FC236}">
                <a16:creationId xmlns:a16="http://schemas.microsoft.com/office/drawing/2014/main" id="{9EAFF8C0-FF2B-8447-B3EF-197DC3F17CBD}"/>
              </a:ext>
            </a:extLst>
          </p:cNvPr>
          <p:cNvSpPr/>
          <p:nvPr userDrawn="1"/>
        </p:nvSpPr>
        <p:spPr>
          <a:xfrm>
            <a:off x="0" y="6343711"/>
            <a:ext cx="9073661" cy="315912"/>
          </a:xfrm>
          <a:prstGeom prst="rect">
            <a:avLst/>
          </a:prstGeom>
          <a:solidFill>
            <a:srgbClr val="0756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263974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4A9CE8-520D-4A08-8BE0-AD7B43EB375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077866-7875-4403-83CF-5558D69EF4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 pixelated eagle and fleur-de-lis&#10;&#10;Description automatically generated">
            <a:extLst>
              <a:ext uri="{FF2B5EF4-FFF2-40B4-BE49-F238E27FC236}">
                <a16:creationId xmlns:a16="http://schemas.microsoft.com/office/drawing/2014/main" id="{A347FE61-ADCA-2027-39E6-BDE85EAD8E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70378" y="6243156"/>
            <a:ext cx="2921149" cy="451635"/>
          </a:xfrm>
          <a:prstGeom prst="rect">
            <a:avLst/>
          </a:prstGeom>
        </p:spPr>
      </p:pic>
      <p:sp>
        <p:nvSpPr>
          <p:cNvPr id="8" name="Rectangle 7">
            <a:extLst>
              <a:ext uri="{FF2B5EF4-FFF2-40B4-BE49-F238E27FC236}">
                <a16:creationId xmlns:a16="http://schemas.microsoft.com/office/drawing/2014/main" id="{F205E194-E059-501B-EE4E-125B7521C4F1}"/>
              </a:ext>
            </a:extLst>
          </p:cNvPr>
          <p:cNvSpPr/>
          <p:nvPr userDrawn="1"/>
        </p:nvSpPr>
        <p:spPr>
          <a:xfrm>
            <a:off x="0" y="6343711"/>
            <a:ext cx="9073661" cy="315912"/>
          </a:xfrm>
          <a:prstGeom prst="rect">
            <a:avLst/>
          </a:prstGeom>
          <a:solidFill>
            <a:srgbClr val="0756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3904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rgbClr val="07569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BB2FC-7210-49F5-993A-00B15C358B79}"/>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50DDDBB-D62A-4015-A79E-4B409CE18FAA}"/>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A black and white logo&#10;&#10;Description automatically generated">
            <a:extLst>
              <a:ext uri="{FF2B5EF4-FFF2-40B4-BE49-F238E27FC236}">
                <a16:creationId xmlns:a16="http://schemas.microsoft.com/office/drawing/2014/main" id="{D2583698-E122-C46D-2230-36E45E58AC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35746" y="6034906"/>
            <a:ext cx="3599001" cy="553988"/>
          </a:xfrm>
          <a:prstGeom prst="rect">
            <a:avLst/>
          </a:prstGeom>
        </p:spPr>
      </p:pic>
    </p:spTree>
    <p:extLst>
      <p:ext uri="{BB962C8B-B14F-4D97-AF65-F5344CB8AC3E}">
        <p14:creationId xmlns:p14="http://schemas.microsoft.com/office/powerpoint/2010/main" val="1638443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rgbClr val="075697"/>
        </a:solidFill>
        <a:effectLst/>
      </p:bgPr>
    </p:bg>
    <p:spTree>
      <p:nvGrpSpPr>
        <p:cNvPr id="1" name=""/>
        <p:cNvGrpSpPr/>
        <p:nvPr/>
      </p:nvGrpSpPr>
      <p:grpSpPr>
        <a:xfrm>
          <a:off x="0" y="0"/>
          <a:ext cx="0" cy="0"/>
          <a:chOff x="0" y="0"/>
          <a:chExt cx="0" cy="0"/>
        </a:xfrm>
      </p:grpSpPr>
      <p:pic>
        <p:nvPicPr>
          <p:cNvPr id="7" name="Picture 6" descr="A black and white logo&#10;&#10;Description automatically generated">
            <a:extLst>
              <a:ext uri="{FF2B5EF4-FFF2-40B4-BE49-F238E27FC236}">
                <a16:creationId xmlns:a16="http://schemas.microsoft.com/office/drawing/2014/main" id="{D2583698-E122-C46D-2230-36E45E58AC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8422" y="2303584"/>
            <a:ext cx="10875156" cy="1673994"/>
          </a:xfrm>
          <a:prstGeom prst="rect">
            <a:avLst/>
          </a:prstGeom>
        </p:spPr>
      </p:pic>
    </p:spTree>
    <p:extLst>
      <p:ext uri="{BB962C8B-B14F-4D97-AF65-F5344CB8AC3E}">
        <p14:creationId xmlns:p14="http://schemas.microsoft.com/office/powerpoint/2010/main" val="2168025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75697"/>
        </a:solidFill>
        <a:effectLst/>
      </p:bgPr>
    </p:bg>
    <p:spTree>
      <p:nvGrpSpPr>
        <p:cNvPr id="1" name=""/>
        <p:cNvGrpSpPr/>
        <p:nvPr/>
      </p:nvGrpSpPr>
      <p:grpSpPr>
        <a:xfrm>
          <a:off x="0" y="0"/>
          <a:ext cx="0" cy="0"/>
          <a:chOff x="0" y="0"/>
          <a:chExt cx="0" cy="0"/>
        </a:xfrm>
      </p:grpSpPr>
      <p:pic>
        <p:nvPicPr>
          <p:cNvPr id="3" name="Picture 2" descr="A black and white logo with white text&#10;&#10;Description automatically generated">
            <a:extLst>
              <a:ext uri="{FF2B5EF4-FFF2-40B4-BE49-F238E27FC236}">
                <a16:creationId xmlns:a16="http://schemas.microsoft.com/office/drawing/2014/main" id="{4111B350-352A-23F8-F74D-644E0455BD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8037" y="771138"/>
            <a:ext cx="6915926" cy="5315723"/>
          </a:xfrm>
          <a:prstGeom prst="rect">
            <a:avLst/>
          </a:prstGeom>
        </p:spPr>
      </p:pic>
    </p:spTree>
    <p:extLst>
      <p:ext uri="{BB962C8B-B14F-4D97-AF65-F5344CB8AC3E}">
        <p14:creationId xmlns:p14="http://schemas.microsoft.com/office/powerpoint/2010/main" val="681931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A837EC5-B555-47D5-AB4A-BAB18FFA03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descr="A pixelated eagle and fleur-de-lis&#10;&#10;Description automatically generated">
            <a:extLst>
              <a:ext uri="{FF2B5EF4-FFF2-40B4-BE49-F238E27FC236}">
                <a16:creationId xmlns:a16="http://schemas.microsoft.com/office/drawing/2014/main" id="{D6C67B68-CEBA-FAA3-EA8B-7301B9499F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81484" y="1600200"/>
            <a:ext cx="8299721" cy="1283211"/>
          </a:xfrm>
          <a:prstGeom prst="rect">
            <a:avLst/>
          </a:prstGeom>
        </p:spPr>
      </p:pic>
      <p:pic>
        <p:nvPicPr>
          <p:cNvPr id="8" name="Online Media 3" title="Scouting America Anthem">
            <a:hlinkClick r:id="" action="ppaction://media"/>
            <a:extLst>
              <a:ext uri="{FF2B5EF4-FFF2-40B4-BE49-F238E27FC236}">
                <a16:creationId xmlns:a16="http://schemas.microsoft.com/office/drawing/2014/main" id="{1CBDA12D-17CE-90AB-8974-9CA6181BD4E2}"/>
              </a:ext>
            </a:extLst>
          </p:cNvPr>
          <p:cNvPicPr>
            <a:picLocks noRot="1" noChangeAspect="1"/>
          </p:cNvPicPr>
          <p:nvPr userDrawn="1">
            <a:videoFile r:link="rId1"/>
          </p:nvPr>
        </p:nvPicPr>
        <p:blipFill>
          <a:blip r:embed="rId4"/>
          <a:stretch>
            <a:fillRect/>
          </a:stretch>
        </p:blipFill>
        <p:spPr>
          <a:xfrm>
            <a:off x="836177" y="457200"/>
            <a:ext cx="10519646" cy="5943600"/>
          </a:xfrm>
          <a:prstGeom prst="rect">
            <a:avLst/>
          </a:prstGeom>
        </p:spPr>
      </p:pic>
    </p:spTree>
    <p:extLst>
      <p:ext uri="{BB962C8B-B14F-4D97-AF65-F5344CB8AC3E}">
        <p14:creationId xmlns:p14="http://schemas.microsoft.com/office/powerpoint/2010/main" val="3876032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vol="80000">
                <p:cTn id="12" fill="hold" display="0">
                  <p:stCondLst>
                    <p:cond delay="indefinite"/>
                  </p:stCondLst>
                </p:cTn>
                <p:tgtEl>
                  <p:spTgt spid="8"/>
                </p:tgtEl>
              </p:cMediaNode>
            </p:video>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4" name="Picture 3" descr="A blue and white eagle with a shield and stars&#10;&#10;Description automatically generated">
            <a:extLst>
              <a:ext uri="{FF2B5EF4-FFF2-40B4-BE49-F238E27FC236}">
                <a16:creationId xmlns:a16="http://schemas.microsoft.com/office/drawing/2014/main" id="{FA0E348E-CE95-E93D-AB93-FD1DB66ABB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48578" y="99053"/>
            <a:ext cx="5894844" cy="6659894"/>
          </a:xfrm>
          <a:prstGeom prst="rect">
            <a:avLst/>
          </a:prstGeom>
        </p:spPr>
      </p:pic>
    </p:spTree>
    <p:extLst>
      <p:ext uri="{BB962C8B-B14F-4D97-AF65-F5344CB8AC3E}">
        <p14:creationId xmlns:p14="http://schemas.microsoft.com/office/powerpoint/2010/main" val="4138277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3" name="Picture 2" descr="A blue text on a black background&#10;&#10;Description automatically generated">
            <a:extLst>
              <a:ext uri="{FF2B5EF4-FFF2-40B4-BE49-F238E27FC236}">
                <a16:creationId xmlns:a16="http://schemas.microsoft.com/office/drawing/2014/main" id="{71F71FC7-FC0B-81F3-3755-39F02526D9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21722" y="728523"/>
            <a:ext cx="6548555" cy="5043607"/>
          </a:xfrm>
          <a:prstGeom prst="rect">
            <a:avLst/>
          </a:prstGeom>
        </p:spPr>
      </p:pic>
    </p:spTree>
    <p:extLst>
      <p:ext uri="{BB962C8B-B14F-4D97-AF65-F5344CB8AC3E}">
        <p14:creationId xmlns:p14="http://schemas.microsoft.com/office/powerpoint/2010/main" val="2516432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544B97-D90B-4251-B303-F42BABF433D9}"/>
              </a:ext>
            </a:extLst>
          </p:cNvPr>
          <p:cNvSpPr>
            <a:spLocks noGrp="1"/>
          </p:cNvSpPr>
          <p:nvPr>
            <p:ph type="body" idx="1"/>
          </p:nvPr>
        </p:nvSpPr>
        <p:spPr>
          <a:xfrm>
            <a:off x="831850" y="3798277"/>
            <a:ext cx="10515600" cy="2291373"/>
          </a:xfrm>
        </p:spPr>
        <p:txBody>
          <a:bodyPr>
            <a:normAutofit/>
          </a:bodyPr>
          <a:lstStyle>
            <a:lvl1pPr marL="0" indent="0" algn="ctr">
              <a:buNone/>
              <a:defRPr sz="3200">
                <a:solidFill>
                  <a:schemeClr val="tx1">
                    <a:tint val="75000"/>
                  </a:schemeClr>
                </a:solidFill>
                <a:latin typeface="Arial Black" panose="020B0A04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8C4E32-D95D-40CE-A7DE-EC9E74C9D0A4}"/>
              </a:ext>
            </a:extLst>
          </p:cNvPr>
          <p:cNvSpPr>
            <a:spLocks noGrp="1"/>
          </p:cNvSpPr>
          <p:nvPr>
            <p:ph type="dt" sz="half" idx="10"/>
          </p:nvPr>
        </p:nvSpPr>
        <p:spPr>
          <a:xfrm>
            <a:off x="838200" y="6356350"/>
            <a:ext cx="2743200" cy="365125"/>
          </a:xfrm>
          <a:prstGeom prst="rect">
            <a:avLst/>
          </a:prstGeom>
        </p:spPr>
        <p:txBody>
          <a:bodyPr/>
          <a:lstStyle/>
          <a:p>
            <a:fld id="{BF8B219C-0363-4EAC-B355-C16BC5F10A50}" type="datetimeFigureOut">
              <a:rPr lang="en-US" smtClean="0"/>
              <a:t>2/11/2025</a:t>
            </a:fld>
            <a:endParaRPr lang="en-US"/>
          </a:p>
        </p:txBody>
      </p:sp>
      <p:sp>
        <p:nvSpPr>
          <p:cNvPr id="5" name="Footer Placeholder 4">
            <a:extLst>
              <a:ext uri="{FF2B5EF4-FFF2-40B4-BE49-F238E27FC236}">
                <a16:creationId xmlns:a16="http://schemas.microsoft.com/office/drawing/2014/main" id="{CB5B6717-C5A9-4E32-B8EC-5887317D2FC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D22FD96-2ED5-4776-B90F-FC4761E221B7}"/>
              </a:ext>
            </a:extLst>
          </p:cNvPr>
          <p:cNvSpPr>
            <a:spLocks noGrp="1"/>
          </p:cNvSpPr>
          <p:nvPr>
            <p:ph type="sldNum" sz="quarter" idx="12"/>
          </p:nvPr>
        </p:nvSpPr>
        <p:spPr>
          <a:xfrm>
            <a:off x="8610600" y="6356350"/>
            <a:ext cx="2743200" cy="365125"/>
          </a:xfrm>
          <a:prstGeom prst="rect">
            <a:avLst/>
          </a:prstGeom>
        </p:spPr>
        <p:txBody>
          <a:bodyPr/>
          <a:lstStyle/>
          <a:p>
            <a:fld id="{5575102F-CC77-4CA7-8712-F041898EE779}" type="slidenum">
              <a:rPr lang="en-US" smtClean="0"/>
              <a:t>‹#›</a:t>
            </a:fld>
            <a:endParaRPr lang="en-US"/>
          </a:p>
        </p:txBody>
      </p:sp>
      <p:pic>
        <p:nvPicPr>
          <p:cNvPr id="7" name="Picture 6" descr="A pixelated eagle and fleur-de-lis&#10;&#10;Description automatically generated">
            <a:extLst>
              <a:ext uri="{FF2B5EF4-FFF2-40B4-BE49-F238E27FC236}">
                <a16:creationId xmlns:a16="http://schemas.microsoft.com/office/drawing/2014/main" id="{C82D88EB-31C6-B7FF-FC1D-120633A2D8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1604353"/>
            <a:ext cx="10509250" cy="1624824"/>
          </a:xfrm>
          <a:prstGeom prst="rect">
            <a:avLst/>
          </a:prstGeom>
        </p:spPr>
      </p:pic>
    </p:spTree>
    <p:extLst>
      <p:ext uri="{BB962C8B-B14F-4D97-AF65-F5344CB8AC3E}">
        <p14:creationId xmlns:p14="http://schemas.microsoft.com/office/powerpoint/2010/main" val="797925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544B97-D90B-4251-B303-F42BABF433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8C4E32-D95D-40CE-A7DE-EC9E74C9D0A4}"/>
              </a:ext>
            </a:extLst>
          </p:cNvPr>
          <p:cNvSpPr>
            <a:spLocks noGrp="1"/>
          </p:cNvSpPr>
          <p:nvPr>
            <p:ph type="dt" sz="half" idx="10"/>
          </p:nvPr>
        </p:nvSpPr>
        <p:spPr>
          <a:xfrm>
            <a:off x="838200" y="6356350"/>
            <a:ext cx="2743200" cy="365125"/>
          </a:xfrm>
          <a:prstGeom prst="rect">
            <a:avLst/>
          </a:prstGeom>
        </p:spPr>
        <p:txBody>
          <a:bodyPr/>
          <a:lstStyle/>
          <a:p>
            <a:fld id="{BF8B219C-0363-4EAC-B355-C16BC5F10A50}" type="datetimeFigureOut">
              <a:rPr lang="en-US" smtClean="0"/>
              <a:t>2/11/2025</a:t>
            </a:fld>
            <a:endParaRPr lang="en-US"/>
          </a:p>
        </p:txBody>
      </p:sp>
      <p:sp>
        <p:nvSpPr>
          <p:cNvPr id="5" name="Footer Placeholder 4">
            <a:extLst>
              <a:ext uri="{FF2B5EF4-FFF2-40B4-BE49-F238E27FC236}">
                <a16:creationId xmlns:a16="http://schemas.microsoft.com/office/drawing/2014/main" id="{CB5B6717-C5A9-4E32-B8EC-5887317D2FC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D22FD96-2ED5-4776-B90F-FC4761E221B7}"/>
              </a:ext>
            </a:extLst>
          </p:cNvPr>
          <p:cNvSpPr>
            <a:spLocks noGrp="1"/>
          </p:cNvSpPr>
          <p:nvPr>
            <p:ph type="sldNum" sz="quarter" idx="12"/>
          </p:nvPr>
        </p:nvSpPr>
        <p:spPr>
          <a:xfrm>
            <a:off x="8610600" y="6356350"/>
            <a:ext cx="2743200" cy="365125"/>
          </a:xfrm>
          <a:prstGeom prst="rect">
            <a:avLst/>
          </a:prstGeom>
        </p:spPr>
        <p:txBody>
          <a:bodyPr/>
          <a:lstStyle/>
          <a:p>
            <a:fld id="{5575102F-CC77-4CA7-8712-F041898EE779}" type="slidenum">
              <a:rPr lang="en-US" smtClean="0"/>
              <a:t>‹#›</a:t>
            </a:fld>
            <a:endParaRPr lang="en-US"/>
          </a:p>
        </p:txBody>
      </p:sp>
      <p:pic>
        <p:nvPicPr>
          <p:cNvPr id="7" name="Picture 6" descr="A pixelated eagle and fleur-de-lis&#10;&#10;Description automatically generated">
            <a:extLst>
              <a:ext uri="{FF2B5EF4-FFF2-40B4-BE49-F238E27FC236}">
                <a16:creationId xmlns:a16="http://schemas.microsoft.com/office/drawing/2014/main" id="{C82D88EB-31C6-B7FF-FC1D-120633A2D8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1604353"/>
            <a:ext cx="10509250" cy="1624824"/>
          </a:xfrm>
          <a:prstGeom prst="rect">
            <a:avLst/>
          </a:prstGeom>
        </p:spPr>
      </p:pic>
    </p:spTree>
    <p:extLst>
      <p:ext uri="{BB962C8B-B14F-4D97-AF65-F5344CB8AC3E}">
        <p14:creationId xmlns:p14="http://schemas.microsoft.com/office/powerpoint/2010/main" val="3592282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9D2550-CAEC-427C-9931-29B0BCF64C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BCA68F2-4BD4-466B-B002-5596145E43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0437019"/>
      </p:ext>
    </p:extLst>
  </p:cSld>
  <p:clrMap bg1="lt1" tx1="dk1" bg2="lt2" tx2="dk2" accent1="accent1" accent2="accent2" accent3="accent3" accent4="accent4" accent5="accent5" accent6="accent6" hlink="hlink" folHlink="folHlink"/>
  <p:sldLayoutIdLst>
    <p:sldLayoutId id="2147483679" r:id="rId1"/>
    <p:sldLayoutId id="2147483672" r:id="rId2"/>
    <p:sldLayoutId id="2147483674" r:id="rId3"/>
    <p:sldLayoutId id="2147483675" r:id="rId4"/>
    <p:sldLayoutId id="2147483661" r:id="rId5"/>
    <p:sldLayoutId id="2147483676" r:id="rId6"/>
    <p:sldLayoutId id="2147483677" r:id="rId7"/>
    <p:sldLayoutId id="2147483663" r:id="rId8"/>
    <p:sldLayoutId id="2147483678" r:id="rId9"/>
    <p:sldLayoutId id="2147483664" r:id="rId10"/>
    <p:sldLayoutId id="2147483665" r:id="rId11"/>
    <p:sldLayoutId id="2147483666" r:id="rId12"/>
    <p:sldLayoutId id="2147483667" r:id="rId13"/>
    <p:sldLayoutId id="2147483673" r:id="rId14"/>
    <p:sldLayoutId id="2147483668" r:id="rId15"/>
    <p:sldLayoutId id="2147483669" r:id="rId16"/>
    <p:sldLayoutId id="2147483670" r:id="rId17"/>
    <p:sldLayoutId id="2147483671" r:id="rId18"/>
  </p:sldLayoutIdLst>
  <p:txStyles>
    <p:titleStyle>
      <a:lvl1pPr algn="l" defTabSz="914400" rtl="0" eaLnBrk="1" latinLnBrk="0" hangingPunct="1">
        <a:lnSpc>
          <a:spcPct val="90000"/>
        </a:lnSpc>
        <a:spcBef>
          <a:spcPct val="0"/>
        </a:spcBef>
        <a:buNone/>
        <a:defRPr sz="4400" kern="1200">
          <a:solidFill>
            <a:srgbClr val="075697"/>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hyperlink" Target="mailto:anthonybkenney@gmail.com" TargetMode="External"/><Relationship Id="rId2" Type="http://schemas.openxmlformats.org/officeDocument/2006/relationships/hyperlink" Target="mailto:bsaalumnisr@gmail.com" TargetMode="External"/><Relationship Id="rId1" Type="http://schemas.openxmlformats.org/officeDocument/2006/relationships/slideLayout" Target="../slideLayouts/slideLayout11.xml"/><Relationship Id="rId5" Type="http://schemas.openxmlformats.org/officeDocument/2006/relationships/image" Target="../media/image17.jp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E2BFD7-D19F-BA45-EAD9-63DDAFC6BD80}"/>
              </a:ext>
            </a:extLst>
          </p:cNvPr>
          <p:cNvSpPr>
            <a:spLocks noGrp="1"/>
          </p:cNvSpPr>
          <p:nvPr>
            <p:ph type="body" idx="1"/>
          </p:nvPr>
        </p:nvSpPr>
        <p:spPr/>
        <p:txBody>
          <a:bodyPr>
            <a:normAutofit/>
          </a:bodyPr>
          <a:lstStyle/>
          <a:p>
            <a:r>
              <a:rPr lang="en-US" sz="4000" dirty="0">
                <a:solidFill>
                  <a:srgbClr val="898989"/>
                </a:solidFill>
              </a:rPr>
              <a:t>Developing a Camp Alumni Reunion </a:t>
            </a:r>
            <a:br>
              <a:rPr lang="en-US" sz="4000" dirty="0">
                <a:solidFill>
                  <a:srgbClr val="898989"/>
                </a:solidFill>
              </a:rPr>
            </a:br>
            <a:endParaRPr lang="en-US" sz="4000" dirty="0">
              <a:solidFill>
                <a:srgbClr val="898989"/>
              </a:solidFill>
            </a:endParaRPr>
          </a:p>
          <a:p>
            <a:r>
              <a:rPr lang="en-US" dirty="0">
                <a:solidFill>
                  <a:srgbClr val="CE1126"/>
                </a:solidFill>
                <a:latin typeface="Arial" panose="020B0604020202020204" pitchFamily="34" charset="0"/>
              </a:rPr>
              <a:t>February 2, 2025 </a:t>
            </a:r>
          </a:p>
        </p:txBody>
      </p:sp>
      <p:pic>
        <p:nvPicPr>
          <p:cNvPr id="4" name="Picture 3" descr="A blue logo with a fire and dots&#10;&#10;AI-generated content may be incorrect.">
            <a:extLst>
              <a:ext uri="{FF2B5EF4-FFF2-40B4-BE49-F238E27FC236}">
                <a16:creationId xmlns:a16="http://schemas.microsoft.com/office/drawing/2014/main" id="{708A8755-0767-6789-C8B1-087BE39B67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850" y="4943963"/>
            <a:ext cx="1851102" cy="1828800"/>
          </a:xfrm>
          <a:prstGeom prst="rect">
            <a:avLst/>
          </a:prstGeom>
        </p:spPr>
      </p:pic>
    </p:spTree>
    <p:extLst>
      <p:ext uri="{BB962C8B-B14F-4D97-AF65-F5344CB8AC3E}">
        <p14:creationId xmlns:p14="http://schemas.microsoft.com/office/powerpoint/2010/main" val="3447530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C4E918-FCAB-3E3E-01E8-59B66CE124C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C431AD7-FC4B-52BB-A7AA-1E40E5E7EE24}"/>
              </a:ext>
            </a:extLst>
          </p:cNvPr>
          <p:cNvSpPr>
            <a:spLocks noGrp="1"/>
          </p:cNvSpPr>
          <p:nvPr>
            <p:ph type="title"/>
          </p:nvPr>
        </p:nvSpPr>
        <p:spPr/>
        <p:txBody>
          <a:bodyPr>
            <a:normAutofit/>
          </a:bodyPr>
          <a:lstStyle/>
          <a:p>
            <a:r>
              <a:rPr lang="en-US" dirty="0"/>
              <a:t>Questions?</a:t>
            </a:r>
            <a:br>
              <a:rPr lang="en-US" dirty="0"/>
            </a:br>
            <a:endParaRPr lang="en-US" dirty="0"/>
          </a:p>
        </p:txBody>
      </p:sp>
      <p:sp>
        <p:nvSpPr>
          <p:cNvPr id="2" name="Text Placeholder 1">
            <a:extLst>
              <a:ext uri="{FF2B5EF4-FFF2-40B4-BE49-F238E27FC236}">
                <a16:creationId xmlns:a16="http://schemas.microsoft.com/office/drawing/2014/main" id="{EAD7460B-1F3E-B6D6-A9F5-5188A4431B58}"/>
              </a:ext>
            </a:extLst>
          </p:cNvPr>
          <p:cNvSpPr>
            <a:spLocks noGrp="1"/>
          </p:cNvSpPr>
          <p:nvPr>
            <p:ph type="body" idx="1"/>
          </p:nvPr>
        </p:nvSpPr>
        <p:spPr>
          <a:xfrm>
            <a:off x="839787" y="5422648"/>
            <a:ext cx="5157787" cy="823912"/>
          </a:xfrm>
        </p:spPr>
        <p:txBody>
          <a:bodyPr>
            <a:normAutofit fontScale="77500" lnSpcReduction="20000"/>
          </a:bodyPr>
          <a:lstStyle/>
          <a:p>
            <a:pPr algn="ctr"/>
            <a:r>
              <a:rPr lang="en-US" sz="3400" b="1" dirty="0">
                <a:solidFill>
                  <a:srgbClr val="CE1126"/>
                </a:solidFill>
                <a:ea typeface="Times New Roman"/>
                <a:cs typeface="Times New Roman"/>
                <a:sym typeface="Times New Roman"/>
              </a:rPr>
              <a:t>Bill Litton </a:t>
            </a:r>
          </a:p>
          <a:p>
            <a:pPr algn="ctr"/>
            <a:r>
              <a:rPr lang="en-US" sz="2200" b="0" dirty="0">
                <a:solidFill>
                  <a:srgbClr val="003366"/>
                </a:solidFill>
                <a:ea typeface="Times New Roman"/>
                <a:sym typeface="Times New Roman"/>
                <a:hlinkClick r:id="rId2"/>
              </a:rPr>
              <a:t>bsaalumnisr@gmail.com</a:t>
            </a:r>
            <a:r>
              <a:rPr lang="en-US" sz="2200" b="0" dirty="0">
                <a:solidFill>
                  <a:srgbClr val="003366"/>
                </a:solidFill>
                <a:ea typeface="Times New Roman"/>
                <a:sym typeface="Times New Roman"/>
              </a:rPr>
              <a:t> </a:t>
            </a:r>
            <a:r>
              <a:rPr lang="en-US" b="0" dirty="0">
                <a:solidFill>
                  <a:srgbClr val="898989"/>
                </a:solidFill>
                <a:ea typeface="Times New Roman"/>
                <a:sym typeface="Times New Roman"/>
              </a:rPr>
              <a:t>| (407) 988-4445</a:t>
            </a:r>
          </a:p>
        </p:txBody>
      </p:sp>
      <p:sp>
        <p:nvSpPr>
          <p:cNvPr id="3" name="Text Placeholder 2">
            <a:extLst>
              <a:ext uri="{FF2B5EF4-FFF2-40B4-BE49-F238E27FC236}">
                <a16:creationId xmlns:a16="http://schemas.microsoft.com/office/drawing/2014/main" id="{FA3DC7FA-6027-F741-A05E-49B9AF5AD943}"/>
              </a:ext>
            </a:extLst>
          </p:cNvPr>
          <p:cNvSpPr>
            <a:spLocks noGrp="1"/>
          </p:cNvSpPr>
          <p:nvPr>
            <p:ph type="body" sz="quarter" idx="3"/>
          </p:nvPr>
        </p:nvSpPr>
        <p:spPr>
          <a:xfrm>
            <a:off x="6159499" y="5422648"/>
            <a:ext cx="5183188" cy="823912"/>
          </a:xfrm>
        </p:spPr>
        <p:txBody>
          <a:bodyPr>
            <a:normAutofit fontScale="77500" lnSpcReduction="20000"/>
          </a:bodyPr>
          <a:lstStyle/>
          <a:p>
            <a:pPr algn="ctr"/>
            <a:r>
              <a:rPr lang="en-US" sz="3400" dirty="0">
                <a:solidFill>
                  <a:srgbClr val="CE1126"/>
                </a:solidFill>
                <a:ea typeface="Times New Roman"/>
                <a:cs typeface="Times New Roman"/>
                <a:sym typeface="Times New Roman"/>
              </a:rPr>
              <a:t>Anthony Kenney</a:t>
            </a:r>
            <a:r>
              <a:rPr lang="en-US" sz="3400" b="1" dirty="0">
                <a:solidFill>
                  <a:srgbClr val="CE1126"/>
                </a:solidFill>
                <a:ea typeface="Times New Roman"/>
                <a:cs typeface="Times New Roman"/>
                <a:sym typeface="Times New Roman"/>
              </a:rPr>
              <a:t> </a:t>
            </a:r>
          </a:p>
          <a:p>
            <a:pPr algn="ctr"/>
            <a:r>
              <a:rPr lang="en-US" sz="2300" b="0" dirty="0">
                <a:solidFill>
                  <a:srgbClr val="003366"/>
                </a:solidFill>
                <a:sym typeface="Times New Roman"/>
                <a:hlinkClick r:id="rId3"/>
              </a:rPr>
              <a:t>anthonybkenney@gmail.com</a:t>
            </a:r>
            <a:r>
              <a:rPr lang="en-US" sz="2300" b="0" dirty="0">
                <a:solidFill>
                  <a:srgbClr val="003366"/>
                </a:solidFill>
                <a:sym typeface="Times New Roman"/>
              </a:rPr>
              <a:t>  </a:t>
            </a:r>
            <a:r>
              <a:rPr lang="en-US" b="0" dirty="0">
                <a:solidFill>
                  <a:srgbClr val="898989"/>
                </a:solidFill>
                <a:ea typeface="Times New Roman"/>
                <a:sym typeface="Times New Roman"/>
              </a:rPr>
              <a:t>| (859) 806-9163</a:t>
            </a:r>
          </a:p>
        </p:txBody>
      </p:sp>
      <p:pic>
        <p:nvPicPr>
          <p:cNvPr id="6" name="Content Placeholder 5">
            <a:extLst>
              <a:ext uri="{FF2B5EF4-FFF2-40B4-BE49-F238E27FC236}">
                <a16:creationId xmlns:a16="http://schemas.microsoft.com/office/drawing/2014/main" id="{BA7D0E2F-607C-A2A6-5C32-726E48149CCF}"/>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rcRect/>
          <a:stretch/>
        </p:blipFill>
        <p:spPr>
          <a:xfrm>
            <a:off x="2133518" y="1398080"/>
            <a:ext cx="2570324" cy="3684588"/>
          </a:xfrm>
          <a:prstGeom prst="rect">
            <a:avLst/>
          </a:prstGeom>
          <a:effectLst>
            <a:outerShdw blurRad="50800" dist="38100" dir="2700000" algn="tl" rotWithShape="0">
              <a:prstClr val="black">
                <a:alpha val="40000"/>
              </a:prstClr>
            </a:outerShdw>
          </a:effectLst>
        </p:spPr>
      </p:pic>
      <p:pic>
        <p:nvPicPr>
          <p:cNvPr id="12" name="Content Placeholder 11" descr="A person wearing a uniform&#10;&#10;Description automatically generated with low confidence">
            <a:extLst>
              <a:ext uri="{FF2B5EF4-FFF2-40B4-BE49-F238E27FC236}">
                <a16:creationId xmlns:a16="http://schemas.microsoft.com/office/drawing/2014/main" id="{5E556081-C04E-CA68-1569-F33709CA3978}"/>
              </a:ext>
            </a:extLst>
          </p:cNvPr>
          <p:cNvPicPr>
            <a:picLocks noGrp="1" noChangeAspect="1"/>
          </p:cNvPicPr>
          <p:nvPr>
            <p:ph sz="quarter" idx="4"/>
          </p:nvPr>
        </p:nvPicPr>
        <p:blipFill rotWithShape="1">
          <a:blip r:embed="rId5">
            <a:extLst>
              <a:ext uri="{28A0092B-C50C-407E-A947-70E740481C1C}">
                <a14:useLocalDpi xmlns:a14="http://schemas.microsoft.com/office/drawing/2010/main" val="0"/>
              </a:ext>
            </a:extLst>
          </a:blip>
          <a:srcRect l="-1" t="20612" r="-3157"/>
          <a:stretch/>
        </p:blipFill>
        <p:spPr>
          <a:xfrm>
            <a:off x="7263298" y="1398080"/>
            <a:ext cx="3195876" cy="3684588"/>
          </a:xfrm>
        </p:spPr>
      </p:pic>
    </p:spTree>
    <p:extLst>
      <p:ext uri="{BB962C8B-B14F-4D97-AF65-F5344CB8AC3E}">
        <p14:creationId xmlns:p14="http://schemas.microsoft.com/office/powerpoint/2010/main" val="349186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425B4-A489-283A-B269-6F49680D5888}"/>
              </a:ext>
            </a:extLst>
          </p:cNvPr>
          <p:cNvSpPr>
            <a:spLocks noGrp="1"/>
          </p:cNvSpPr>
          <p:nvPr>
            <p:ph type="title"/>
          </p:nvPr>
        </p:nvSpPr>
        <p:spPr/>
        <p:txBody>
          <a:bodyPr>
            <a:normAutofit/>
          </a:bodyPr>
          <a:lstStyle/>
          <a:p>
            <a:r>
              <a:rPr lang="en-US" dirty="0"/>
              <a:t>Upcoming Webinars…</a:t>
            </a:r>
            <a:br>
              <a:rPr lang="en-US" dirty="0"/>
            </a:br>
            <a:endParaRPr lang="en-US" dirty="0"/>
          </a:p>
        </p:txBody>
      </p:sp>
      <p:sp>
        <p:nvSpPr>
          <p:cNvPr id="3" name="Content Placeholder 2">
            <a:extLst>
              <a:ext uri="{FF2B5EF4-FFF2-40B4-BE49-F238E27FC236}">
                <a16:creationId xmlns:a16="http://schemas.microsoft.com/office/drawing/2014/main" id="{C080C064-E295-4548-5A8F-C2578404DFE3}"/>
              </a:ext>
            </a:extLst>
          </p:cNvPr>
          <p:cNvSpPr>
            <a:spLocks noGrp="1"/>
          </p:cNvSpPr>
          <p:nvPr>
            <p:ph idx="1"/>
          </p:nvPr>
        </p:nvSpPr>
        <p:spPr/>
        <p:txBody>
          <a:bodyPr>
            <a:normAutofit fontScale="92500"/>
          </a:bodyPr>
          <a:lstStyle/>
          <a:p>
            <a:pPr marL="0" indent="0">
              <a:buNone/>
            </a:pPr>
            <a:r>
              <a:rPr lang="en-US" sz="4400" dirty="0"/>
              <a:t>Our next webinar will take place on </a:t>
            </a:r>
            <a:r>
              <a:rPr lang="en-US" sz="4400" b="1" dirty="0">
                <a:solidFill>
                  <a:srgbClr val="075697"/>
                </a:solidFill>
              </a:rPr>
              <a:t>Sunday, April 6, 2025</a:t>
            </a:r>
            <a:r>
              <a:rPr lang="en-US" sz="4400" dirty="0"/>
              <a:t>, at 3:00 PM Pacific, 4:00 PM Mountain, 5:00 PM Central, and 6:00 PM Eastern.</a:t>
            </a:r>
          </a:p>
          <a:p>
            <a:endParaRPr lang="en-US" sz="4400" dirty="0"/>
          </a:p>
          <a:p>
            <a:pPr marL="0" indent="0">
              <a:buNone/>
            </a:pPr>
            <a:r>
              <a:rPr lang="en-US" sz="4400" dirty="0"/>
              <a:t>The Topic will be “</a:t>
            </a:r>
            <a:r>
              <a:rPr lang="en-US" sz="4400" b="1" dirty="0">
                <a:solidFill>
                  <a:srgbClr val="075697"/>
                </a:solidFill>
              </a:rPr>
              <a:t>Why Councils Should Strengthen Their Alumni Relationships</a:t>
            </a:r>
            <a:r>
              <a:rPr lang="en-US" sz="4400" dirty="0"/>
              <a:t>.”</a:t>
            </a:r>
          </a:p>
        </p:txBody>
      </p:sp>
    </p:spTree>
    <p:extLst>
      <p:ext uri="{BB962C8B-B14F-4D97-AF65-F5344CB8AC3E}">
        <p14:creationId xmlns:p14="http://schemas.microsoft.com/office/powerpoint/2010/main" val="1829579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Content Placeholder 8" descr="A picture containing text&#10;&#10;Description automatically generated">
            <a:extLst>
              <a:ext uri="{FF2B5EF4-FFF2-40B4-BE49-F238E27FC236}">
                <a16:creationId xmlns:a16="http://schemas.microsoft.com/office/drawing/2014/main" id="{0B56B151-E532-2073-35A8-ABF980A4034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9885" y="383856"/>
            <a:ext cx="14711769" cy="6090287"/>
          </a:xfrm>
        </p:spPr>
      </p:pic>
    </p:spTree>
    <p:extLst>
      <p:ext uri="{BB962C8B-B14F-4D97-AF65-F5344CB8AC3E}">
        <p14:creationId xmlns:p14="http://schemas.microsoft.com/office/powerpoint/2010/main" val="1459154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7AF29-F4CE-C070-5AD0-20856432C97F}"/>
              </a:ext>
            </a:extLst>
          </p:cNvPr>
          <p:cNvSpPr>
            <a:spLocks noGrp="1"/>
          </p:cNvSpPr>
          <p:nvPr>
            <p:ph type="title"/>
          </p:nvPr>
        </p:nvSpPr>
        <p:spPr/>
        <p:txBody>
          <a:bodyPr>
            <a:normAutofit/>
          </a:bodyPr>
          <a:lstStyle/>
          <a:p>
            <a:r>
              <a:rPr lang="en-US" dirty="0"/>
              <a:t>Who Are Scouting Alumni?</a:t>
            </a:r>
            <a:br>
              <a:rPr lang="en-US" dirty="0"/>
            </a:br>
            <a:endParaRPr lang="en-US" dirty="0"/>
          </a:p>
        </p:txBody>
      </p:sp>
      <p:sp>
        <p:nvSpPr>
          <p:cNvPr id="3" name="Content Placeholder 2">
            <a:extLst>
              <a:ext uri="{FF2B5EF4-FFF2-40B4-BE49-F238E27FC236}">
                <a16:creationId xmlns:a16="http://schemas.microsoft.com/office/drawing/2014/main" id="{5E36066D-AE84-4B22-3F6A-D4592D73FF0D}"/>
              </a:ext>
            </a:extLst>
          </p:cNvPr>
          <p:cNvSpPr>
            <a:spLocks noGrp="1"/>
          </p:cNvSpPr>
          <p:nvPr>
            <p:ph idx="1"/>
          </p:nvPr>
        </p:nvSpPr>
        <p:spPr/>
        <p:txBody>
          <a:bodyPr/>
          <a:lstStyle/>
          <a:p>
            <a:pPr marL="0" indent="0">
              <a:buNone/>
            </a:pPr>
            <a:r>
              <a:rPr lang="en-US" sz="4800" i="1" dirty="0">
                <a:solidFill>
                  <a:srgbClr val="898989"/>
                </a:solidFill>
              </a:rPr>
              <a:t>“Scouting America defines Scouting Alumni as anyone who has ever been personally impacted by Scouting!”</a:t>
            </a:r>
          </a:p>
        </p:txBody>
      </p:sp>
    </p:spTree>
    <p:extLst>
      <p:ext uri="{BB962C8B-B14F-4D97-AF65-F5344CB8AC3E}">
        <p14:creationId xmlns:p14="http://schemas.microsoft.com/office/powerpoint/2010/main" val="4257706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62AE4A-2A43-2BDE-CB78-768C32B9F4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388BE2-8028-49BB-B432-EA057174640D}"/>
              </a:ext>
            </a:extLst>
          </p:cNvPr>
          <p:cNvSpPr>
            <a:spLocks noGrp="1"/>
          </p:cNvSpPr>
          <p:nvPr>
            <p:ph type="title"/>
          </p:nvPr>
        </p:nvSpPr>
        <p:spPr/>
        <p:txBody>
          <a:bodyPr>
            <a:normAutofit/>
          </a:bodyPr>
          <a:lstStyle/>
          <a:p>
            <a:r>
              <a:rPr lang="en-US" dirty="0"/>
              <a:t>Why Are Scouting Alumni Important?</a:t>
            </a:r>
          </a:p>
        </p:txBody>
      </p:sp>
      <p:sp>
        <p:nvSpPr>
          <p:cNvPr id="3" name="Content Placeholder 2">
            <a:extLst>
              <a:ext uri="{FF2B5EF4-FFF2-40B4-BE49-F238E27FC236}">
                <a16:creationId xmlns:a16="http://schemas.microsoft.com/office/drawing/2014/main" id="{2F359543-D127-E224-5AD3-4A147E9FE8E2}"/>
              </a:ext>
            </a:extLst>
          </p:cNvPr>
          <p:cNvSpPr>
            <a:spLocks noGrp="1"/>
          </p:cNvSpPr>
          <p:nvPr>
            <p:ph idx="1"/>
          </p:nvPr>
        </p:nvSpPr>
        <p:spPr/>
        <p:txBody>
          <a:bodyPr/>
          <a:lstStyle/>
          <a:p>
            <a:pPr marL="0" indent="0">
              <a:buNone/>
            </a:pPr>
            <a:r>
              <a:rPr lang="en-US" sz="4800" i="1" dirty="0">
                <a:solidFill>
                  <a:srgbClr val="898989"/>
                </a:solidFill>
              </a:rPr>
              <a:t>Simply put, there are no better “ambassadors” for the Scouting program than Scouting Alumni.</a:t>
            </a:r>
          </a:p>
        </p:txBody>
      </p:sp>
    </p:spTree>
    <p:extLst>
      <p:ext uri="{BB962C8B-B14F-4D97-AF65-F5344CB8AC3E}">
        <p14:creationId xmlns:p14="http://schemas.microsoft.com/office/powerpoint/2010/main" val="3325247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B6C3FCD-7130-613E-2C0F-9DC3497DD6F1}"/>
              </a:ext>
            </a:extLst>
          </p:cNvPr>
          <p:cNvSpPr>
            <a:spLocks noGrp="1"/>
          </p:cNvSpPr>
          <p:nvPr>
            <p:ph type="title"/>
          </p:nvPr>
        </p:nvSpPr>
        <p:spPr/>
        <p:txBody>
          <a:bodyPr/>
          <a:lstStyle/>
          <a:p>
            <a:r>
              <a:rPr lang="en-US" dirty="0"/>
              <a:t>Purpose &amp; Locations</a:t>
            </a:r>
            <a:br>
              <a:rPr lang="en-US" dirty="0"/>
            </a:br>
            <a:endParaRPr lang="en-US" dirty="0"/>
          </a:p>
        </p:txBody>
      </p:sp>
      <p:sp>
        <p:nvSpPr>
          <p:cNvPr id="5" name="Text Placeholder 4">
            <a:extLst>
              <a:ext uri="{FF2B5EF4-FFF2-40B4-BE49-F238E27FC236}">
                <a16:creationId xmlns:a16="http://schemas.microsoft.com/office/drawing/2014/main" id="{3F0076C2-761C-2A4D-B1C8-64FF85A477D2}"/>
              </a:ext>
            </a:extLst>
          </p:cNvPr>
          <p:cNvSpPr>
            <a:spLocks noGrp="1"/>
          </p:cNvSpPr>
          <p:nvPr>
            <p:ph type="body" sz="quarter" idx="3"/>
          </p:nvPr>
        </p:nvSpPr>
        <p:spPr/>
        <p:txBody>
          <a:bodyPr>
            <a:normAutofit/>
          </a:bodyPr>
          <a:lstStyle/>
          <a:p>
            <a:r>
              <a:rPr lang="en-US" dirty="0">
                <a:solidFill>
                  <a:srgbClr val="CE1126"/>
                </a:solidFill>
              </a:rPr>
              <a:t>Where are Alumni Reunions Held?</a:t>
            </a:r>
          </a:p>
        </p:txBody>
      </p:sp>
      <p:sp>
        <p:nvSpPr>
          <p:cNvPr id="3" name="Text Placeholder 2">
            <a:extLst>
              <a:ext uri="{FF2B5EF4-FFF2-40B4-BE49-F238E27FC236}">
                <a16:creationId xmlns:a16="http://schemas.microsoft.com/office/drawing/2014/main" id="{63E08914-EF97-23DE-ADAF-76EF16BC70B1}"/>
              </a:ext>
            </a:extLst>
          </p:cNvPr>
          <p:cNvSpPr>
            <a:spLocks noGrp="1"/>
          </p:cNvSpPr>
          <p:nvPr>
            <p:ph type="body" idx="1"/>
          </p:nvPr>
        </p:nvSpPr>
        <p:spPr/>
        <p:txBody>
          <a:bodyPr>
            <a:normAutofit/>
          </a:bodyPr>
          <a:lstStyle/>
          <a:p>
            <a:r>
              <a:rPr lang="en-US" dirty="0">
                <a:solidFill>
                  <a:srgbClr val="CE1126"/>
                </a:solidFill>
              </a:rPr>
              <a:t>What is the purpose of these alumni reunions? </a:t>
            </a:r>
          </a:p>
        </p:txBody>
      </p:sp>
      <p:sp>
        <p:nvSpPr>
          <p:cNvPr id="4" name="Content Placeholder 3">
            <a:extLst>
              <a:ext uri="{FF2B5EF4-FFF2-40B4-BE49-F238E27FC236}">
                <a16:creationId xmlns:a16="http://schemas.microsoft.com/office/drawing/2014/main" id="{763FED68-A778-B230-070E-CD9E4BBBB2F5}"/>
              </a:ext>
            </a:extLst>
          </p:cNvPr>
          <p:cNvSpPr>
            <a:spLocks noGrp="1"/>
          </p:cNvSpPr>
          <p:nvPr>
            <p:ph sz="half" idx="2"/>
          </p:nvPr>
        </p:nvSpPr>
        <p:spPr/>
        <p:txBody>
          <a:bodyPr>
            <a:normAutofit/>
          </a:bodyPr>
          <a:lstStyle/>
          <a:p>
            <a:r>
              <a:rPr lang="en-US" b="1" dirty="0">
                <a:solidFill>
                  <a:srgbClr val="003F87"/>
                </a:solidFill>
              </a:rPr>
              <a:t>To reconnect </a:t>
            </a:r>
            <a:r>
              <a:rPr lang="en-US" dirty="0">
                <a:solidFill>
                  <a:srgbClr val="898989"/>
                </a:solidFill>
              </a:rPr>
              <a:t>– Individuals that has been involved</a:t>
            </a:r>
          </a:p>
          <a:p>
            <a:r>
              <a:rPr lang="en-US" b="1" dirty="0">
                <a:solidFill>
                  <a:srgbClr val="003F87"/>
                </a:solidFill>
              </a:rPr>
              <a:t>To network </a:t>
            </a:r>
            <a:r>
              <a:rPr lang="en-US" dirty="0">
                <a:solidFill>
                  <a:srgbClr val="898989"/>
                </a:solidFill>
              </a:rPr>
              <a:t>– Promote camaraderie amongst members</a:t>
            </a:r>
          </a:p>
          <a:p>
            <a:r>
              <a:rPr lang="en-US" b="1" dirty="0">
                <a:solidFill>
                  <a:srgbClr val="003F87"/>
                </a:solidFill>
              </a:rPr>
              <a:t>To support </a:t>
            </a:r>
            <a:r>
              <a:rPr lang="en-US" dirty="0">
                <a:solidFill>
                  <a:srgbClr val="898989"/>
                </a:solidFill>
              </a:rPr>
              <a:t>–  through events and activities</a:t>
            </a:r>
          </a:p>
        </p:txBody>
      </p:sp>
      <p:sp>
        <p:nvSpPr>
          <p:cNvPr id="6" name="Content Placeholder 5">
            <a:extLst>
              <a:ext uri="{FF2B5EF4-FFF2-40B4-BE49-F238E27FC236}">
                <a16:creationId xmlns:a16="http://schemas.microsoft.com/office/drawing/2014/main" id="{3396081E-A7EE-FEBC-3252-8B5629F5E709}"/>
              </a:ext>
            </a:extLst>
          </p:cNvPr>
          <p:cNvSpPr>
            <a:spLocks noGrp="1"/>
          </p:cNvSpPr>
          <p:nvPr>
            <p:ph sz="quarter" idx="4"/>
          </p:nvPr>
        </p:nvSpPr>
        <p:spPr/>
        <p:txBody>
          <a:bodyPr>
            <a:normAutofit/>
          </a:bodyPr>
          <a:lstStyle/>
          <a:p>
            <a:r>
              <a:rPr lang="en-US" dirty="0">
                <a:solidFill>
                  <a:srgbClr val="898989"/>
                </a:solidFill>
              </a:rPr>
              <a:t>At local scout </a:t>
            </a:r>
            <a:r>
              <a:rPr lang="en-US" b="1" dirty="0">
                <a:solidFill>
                  <a:srgbClr val="003F87"/>
                </a:solidFill>
              </a:rPr>
              <a:t>camp</a:t>
            </a:r>
            <a:endParaRPr lang="en-US" dirty="0">
              <a:solidFill>
                <a:srgbClr val="003F87"/>
              </a:solidFill>
            </a:endParaRPr>
          </a:p>
          <a:p>
            <a:r>
              <a:rPr lang="en-US" dirty="0">
                <a:solidFill>
                  <a:srgbClr val="898989"/>
                </a:solidFill>
              </a:rPr>
              <a:t>A public venue such as</a:t>
            </a:r>
          </a:p>
          <a:p>
            <a:pPr lvl="1"/>
            <a:r>
              <a:rPr lang="en-US" sz="2800" b="1" dirty="0">
                <a:solidFill>
                  <a:srgbClr val="003F87"/>
                </a:solidFill>
              </a:rPr>
              <a:t>Community Park</a:t>
            </a:r>
          </a:p>
          <a:p>
            <a:pPr lvl="1"/>
            <a:r>
              <a:rPr lang="en-US" sz="2800" b="1" dirty="0">
                <a:solidFill>
                  <a:srgbClr val="003F87"/>
                </a:solidFill>
              </a:rPr>
              <a:t>Civic Center</a:t>
            </a:r>
          </a:p>
          <a:p>
            <a:pPr lvl="1"/>
            <a:r>
              <a:rPr lang="en-US" sz="2800" b="1" dirty="0">
                <a:solidFill>
                  <a:srgbClr val="003F87"/>
                </a:solidFill>
              </a:rPr>
              <a:t>Public Venue </a:t>
            </a:r>
          </a:p>
        </p:txBody>
      </p:sp>
    </p:spTree>
    <p:extLst>
      <p:ext uri="{BB962C8B-B14F-4D97-AF65-F5344CB8AC3E}">
        <p14:creationId xmlns:p14="http://schemas.microsoft.com/office/powerpoint/2010/main" val="1619024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A9E34-B602-E2E5-4E0C-F11C4BAC8F36}"/>
              </a:ext>
            </a:extLst>
          </p:cNvPr>
          <p:cNvSpPr>
            <a:spLocks noGrp="1"/>
          </p:cNvSpPr>
          <p:nvPr>
            <p:ph type="title"/>
          </p:nvPr>
        </p:nvSpPr>
        <p:spPr>
          <a:xfrm>
            <a:off x="838200" y="365125"/>
            <a:ext cx="10515600" cy="1325563"/>
          </a:xfrm>
        </p:spPr>
        <p:txBody>
          <a:bodyPr anchor="ctr">
            <a:normAutofit/>
          </a:bodyPr>
          <a:lstStyle/>
          <a:p>
            <a:r>
              <a:rPr lang="en-US" dirty="0"/>
              <a:t>Alumni Reunion Resources</a:t>
            </a:r>
          </a:p>
        </p:txBody>
      </p:sp>
      <p:graphicFrame>
        <p:nvGraphicFramePr>
          <p:cNvPr id="12" name="Content Placeholder 2">
            <a:extLst>
              <a:ext uri="{FF2B5EF4-FFF2-40B4-BE49-F238E27FC236}">
                <a16:creationId xmlns:a16="http://schemas.microsoft.com/office/drawing/2014/main" id="{787A2D57-0C5F-5225-4BA2-CC27D060234B}"/>
              </a:ext>
            </a:extLst>
          </p:cNvPr>
          <p:cNvGraphicFramePr>
            <a:graphicFrameLocks/>
          </p:cNvGraphicFramePr>
          <p:nvPr>
            <p:extLst>
              <p:ext uri="{D42A27DB-BD31-4B8C-83A1-F6EECF244321}">
                <p14:modId xmlns:p14="http://schemas.microsoft.com/office/powerpoint/2010/main" val="607004716"/>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8" name="Content Placeholder 17" descr="A red square with white text and a fire and flames&#10;&#10;AI-generated content may be incorrect.">
            <a:extLst>
              <a:ext uri="{FF2B5EF4-FFF2-40B4-BE49-F238E27FC236}">
                <a16:creationId xmlns:a16="http://schemas.microsoft.com/office/drawing/2014/main" id="{BC068EA1-0C16-A357-5283-DFEB5837F7F9}"/>
              </a:ext>
            </a:extLst>
          </p:cNvPr>
          <p:cNvPicPr>
            <a:picLocks noGrp="1" noChangeAspect="1"/>
          </p:cNvPicPr>
          <p:nvPr>
            <p:ph sz="half" idx="2"/>
          </p:nvPr>
        </p:nvPicPr>
        <p:blipFill>
          <a:blip r:embed="rId8">
            <a:extLst>
              <a:ext uri="{28A0092B-C50C-407E-A947-70E740481C1C}">
                <a14:useLocalDpi xmlns:a14="http://schemas.microsoft.com/office/drawing/2010/main" val="0"/>
              </a:ext>
            </a:extLst>
          </a:blip>
          <a:stretch>
            <a:fillRect/>
          </a:stretch>
        </p:blipFill>
        <p:spPr>
          <a:xfrm>
            <a:off x="6927850" y="2172494"/>
            <a:ext cx="3670300" cy="3657600"/>
          </a:xfrm>
        </p:spPr>
      </p:pic>
    </p:spTree>
    <p:extLst>
      <p:ext uri="{BB962C8B-B14F-4D97-AF65-F5344CB8AC3E}">
        <p14:creationId xmlns:p14="http://schemas.microsoft.com/office/powerpoint/2010/main" val="3617690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04222-7CE1-E156-30DD-41A2B7B13620}"/>
              </a:ext>
            </a:extLst>
          </p:cNvPr>
          <p:cNvSpPr>
            <a:spLocks noGrp="1"/>
          </p:cNvSpPr>
          <p:nvPr>
            <p:ph type="title"/>
          </p:nvPr>
        </p:nvSpPr>
        <p:spPr/>
        <p:txBody>
          <a:bodyPr/>
          <a:lstStyle/>
          <a:p>
            <a:r>
              <a:rPr lang="en-US" dirty="0" err="1"/>
              <a:t>ScoutingAlumni.org</a:t>
            </a:r>
            <a:br>
              <a:rPr lang="en-US" dirty="0"/>
            </a:br>
            <a:endParaRPr lang="en-US" dirty="0"/>
          </a:p>
        </p:txBody>
      </p:sp>
      <p:pic>
        <p:nvPicPr>
          <p:cNvPr id="7" name="Content Placeholder 6">
            <a:extLst>
              <a:ext uri="{FF2B5EF4-FFF2-40B4-BE49-F238E27FC236}">
                <a16:creationId xmlns:a16="http://schemas.microsoft.com/office/drawing/2014/main" id="{73E68CFA-4232-3825-00D9-4D0364B71869}"/>
              </a:ext>
            </a:extLst>
          </p:cNvPr>
          <p:cNvPicPr>
            <a:picLocks noGrp="1" noChangeAspect="1"/>
          </p:cNvPicPr>
          <p:nvPr>
            <p:ph idx="1"/>
          </p:nvPr>
        </p:nvPicPr>
        <p:blipFill>
          <a:blip r:embed="rId3"/>
          <a:stretch>
            <a:fillRect/>
          </a:stretch>
        </p:blipFill>
        <p:spPr>
          <a:xfrm>
            <a:off x="838199" y="1128409"/>
            <a:ext cx="10753725" cy="4998977"/>
          </a:xfrm>
        </p:spPr>
      </p:pic>
      <p:pic>
        <p:nvPicPr>
          <p:cNvPr id="5" name="Picture 4">
            <a:extLst>
              <a:ext uri="{FF2B5EF4-FFF2-40B4-BE49-F238E27FC236}">
                <a16:creationId xmlns:a16="http://schemas.microsoft.com/office/drawing/2014/main" id="{8C47D35E-8719-E61D-9696-82D51B9E91A1}"/>
              </a:ext>
            </a:extLst>
          </p:cNvPr>
          <p:cNvPicPr>
            <a:picLocks noChangeAspect="1"/>
          </p:cNvPicPr>
          <p:nvPr/>
        </p:nvPicPr>
        <p:blipFill>
          <a:blip r:embed="rId4"/>
          <a:stretch>
            <a:fillRect/>
          </a:stretch>
        </p:blipFill>
        <p:spPr>
          <a:xfrm>
            <a:off x="1179694" y="2801873"/>
            <a:ext cx="2214328" cy="2214328"/>
          </a:xfrm>
          <a:prstGeom prst="rect">
            <a:avLst/>
          </a:prstGeom>
        </p:spPr>
      </p:pic>
    </p:spTree>
    <p:extLst>
      <p:ext uri="{BB962C8B-B14F-4D97-AF65-F5344CB8AC3E}">
        <p14:creationId xmlns:p14="http://schemas.microsoft.com/office/powerpoint/2010/main" val="1244560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3FEE8-1155-FB1D-F4AC-23B8F87C6B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F240E5-AB1E-1678-E0F0-C3DE6D6E1337}"/>
              </a:ext>
            </a:extLst>
          </p:cNvPr>
          <p:cNvSpPr>
            <a:spLocks noGrp="1"/>
          </p:cNvSpPr>
          <p:nvPr>
            <p:ph type="title"/>
          </p:nvPr>
        </p:nvSpPr>
        <p:spPr>
          <a:xfrm>
            <a:off x="838200" y="365125"/>
            <a:ext cx="10515600" cy="1325563"/>
          </a:xfrm>
        </p:spPr>
        <p:txBody>
          <a:bodyPr anchor="ctr">
            <a:normAutofit/>
          </a:bodyPr>
          <a:lstStyle/>
          <a:p>
            <a:r>
              <a:rPr lang="en-US" dirty="0"/>
              <a:t>Scouting Alumni Planning Process</a:t>
            </a:r>
          </a:p>
        </p:txBody>
      </p:sp>
      <p:graphicFrame>
        <p:nvGraphicFramePr>
          <p:cNvPr id="12" name="Content Placeholder 2">
            <a:extLst>
              <a:ext uri="{FF2B5EF4-FFF2-40B4-BE49-F238E27FC236}">
                <a16:creationId xmlns:a16="http://schemas.microsoft.com/office/drawing/2014/main" id="{F3E4E76D-E7E5-23F1-3157-80E35FA26810}"/>
              </a:ext>
            </a:extLst>
          </p:cNvPr>
          <p:cNvGraphicFramePr>
            <a:graphicFrameLocks/>
          </p:cNvGraphicFramePr>
          <p:nvPr>
            <p:extLst>
              <p:ext uri="{D42A27DB-BD31-4B8C-83A1-F6EECF244321}">
                <p14:modId xmlns:p14="http://schemas.microsoft.com/office/powerpoint/2010/main" val="2699252540"/>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Content Placeholder 7" descr="A blue circle with white text and a fire and a scout symbol&#10;&#10;Description automatically generated">
            <a:extLst>
              <a:ext uri="{FF2B5EF4-FFF2-40B4-BE49-F238E27FC236}">
                <a16:creationId xmlns:a16="http://schemas.microsoft.com/office/drawing/2014/main" id="{DBCC7A7F-A51E-271D-0439-D612F65A2702}"/>
              </a:ext>
            </a:extLst>
          </p:cNvPr>
          <p:cNvPicPr>
            <a:picLocks noGrp="1" noChangeAspect="1"/>
          </p:cNvPicPr>
          <p:nvPr>
            <p:ph sz="half" idx="2"/>
          </p:nvPr>
        </p:nvPicPr>
        <p:blipFill>
          <a:blip r:embed="rId8">
            <a:extLst>
              <a:ext uri="{28A0092B-C50C-407E-A947-70E740481C1C}">
                <a14:useLocalDpi xmlns:a14="http://schemas.microsoft.com/office/drawing/2010/main" val="0"/>
              </a:ext>
            </a:extLst>
          </a:blip>
          <a:stretch>
            <a:fillRect/>
          </a:stretch>
        </p:blipFill>
        <p:spPr>
          <a:xfrm>
            <a:off x="8248215" y="1690688"/>
            <a:ext cx="2191978" cy="2191978"/>
          </a:xfrm>
        </p:spPr>
      </p:pic>
      <p:pic>
        <p:nvPicPr>
          <p:cNvPr id="5" name="Picture 4">
            <a:extLst>
              <a:ext uri="{FF2B5EF4-FFF2-40B4-BE49-F238E27FC236}">
                <a16:creationId xmlns:a16="http://schemas.microsoft.com/office/drawing/2014/main" id="{42A3237D-CDC1-BA7F-5F0D-897632A379FD}"/>
              </a:ext>
            </a:extLst>
          </p:cNvPr>
          <p:cNvPicPr>
            <a:picLocks noChangeAspect="1"/>
          </p:cNvPicPr>
          <p:nvPr/>
        </p:nvPicPr>
        <p:blipFill>
          <a:blip r:embed="rId9"/>
          <a:stretch>
            <a:fillRect/>
          </a:stretch>
        </p:blipFill>
        <p:spPr>
          <a:xfrm>
            <a:off x="8420737" y="4001294"/>
            <a:ext cx="2019456" cy="2019456"/>
          </a:xfrm>
          <a:prstGeom prst="rect">
            <a:avLst/>
          </a:prstGeom>
        </p:spPr>
      </p:pic>
    </p:spTree>
    <p:extLst>
      <p:ext uri="{BB962C8B-B14F-4D97-AF65-F5344CB8AC3E}">
        <p14:creationId xmlns:p14="http://schemas.microsoft.com/office/powerpoint/2010/main" val="2843329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08A6C-B0F3-840F-16E2-D66801C878B7}"/>
              </a:ext>
            </a:extLst>
          </p:cNvPr>
          <p:cNvSpPr>
            <a:spLocks noGrp="1"/>
          </p:cNvSpPr>
          <p:nvPr>
            <p:ph type="title"/>
          </p:nvPr>
        </p:nvSpPr>
        <p:spPr/>
        <p:txBody>
          <a:bodyPr/>
          <a:lstStyle/>
          <a:p>
            <a:r>
              <a:rPr lang="en-US" dirty="0"/>
              <a:t>Reverse Timeline Development</a:t>
            </a:r>
          </a:p>
        </p:txBody>
      </p:sp>
      <p:pic>
        <p:nvPicPr>
          <p:cNvPr id="6" name="Content Placeholder 5">
            <a:extLst>
              <a:ext uri="{FF2B5EF4-FFF2-40B4-BE49-F238E27FC236}">
                <a16:creationId xmlns:a16="http://schemas.microsoft.com/office/drawing/2014/main" id="{37590488-85AC-E14E-36AE-80AE4D09C155}"/>
              </a:ext>
            </a:extLst>
          </p:cNvPr>
          <p:cNvPicPr>
            <a:picLocks noGrp="1" noChangeAspect="1"/>
          </p:cNvPicPr>
          <p:nvPr>
            <p:ph sz="half" idx="1"/>
          </p:nvPr>
        </p:nvPicPr>
        <p:blipFill>
          <a:blip r:embed="rId3"/>
          <a:stretch>
            <a:fillRect/>
          </a:stretch>
        </p:blipFill>
        <p:spPr>
          <a:xfrm>
            <a:off x="838200" y="1900218"/>
            <a:ext cx="5181600" cy="4202151"/>
          </a:xfrm>
        </p:spPr>
      </p:pic>
      <p:pic>
        <p:nvPicPr>
          <p:cNvPr id="8" name="Content Placeholder 7">
            <a:extLst>
              <a:ext uri="{FF2B5EF4-FFF2-40B4-BE49-F238E27FC236}">
                <a16:creationId xmlns:a16="http://schemas.microsoft.com/office/drawing/2014/main" id="{5FE2C01E-51C0-07D9-745C-BC2CB511373A}"/>
              </a:ext>
            </a:extLst>
          </p:cNvPr>
          <p:cNvPicPr>
            <a:picLocks noGrp="1" noChangeAspect="1"/>
          </p:cNvPicPr>
          <p:nvPr>
            <p:ph sz="half" idx="2"/>
          </p:nvPr>
        </p:nvPicPr>
        <p:blipFill>
          <a:blip r:embed="rId4"/>
          <a:stretch>
            <a:fillRect/>
          </a:stretch>
        </p:blipFill>
        <p:spPr>
          <a:xfrm>
            <a:off x="7144035" y="1900218"/>
            <a:ext cx="4390073" cy="4351338"/>
          </a:xfrm>
        </p:spPr>
      </p:pic>
    </p:spTree>
    <p:extLst>
      <p:ext uri="{BB962C8B-B14F-4D97-AF65-F5344CB8AC3E}">
        <p14:creationId xmlns:p14="http://schemas.microsoft.com/office/powerpoint/2010/main" val="2802393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A9B18F0-ECB0-2983-B364-E9F8B54027EC}"/>
              </a:ext>
            </a:extLst>
          </p:cNvPr>
          <p:cNvSpPr>
            <a:spLocks noGrp="1"/>
          </p:cNvSpPr>
          <p:nvPr>
            <p:ph type="title"/>
          </p:nvPr>
        </p:nvSpPr>
        <p:spPr>
          <a:xfrm>
            <a:off x="838200" y="365125"/>
            <a:ext cx="10515600" cy="1325563"/>
          </a:xfrm>
        </p:spPr>
        <p:txBody>
          <a:bodyPr anchor="ctr">
            <a:normAutofit/>
          </a:bodyPr>
          <a:lstStyle/>
          <a:p>
            <a:r>
              <a:rPr lang="en-US" sz="4100"/>
              <a:t>To help us improve these webinars, please complete this survey.</a:t>
            </a:r>
          </a:p>
        </p:txBody>
      </p:sp>
      <p:sp>
        <p:nvSpPr>
          <p:cNvPr id="8" name="Content Placeholder 7">
            <a:extLst>
              <a:ext uri="{FF2B5EF4-FFF2-40B4-BE49-F238E27FC236}">
                <a16:creationId xmlns:a16="http://schemas.microsoft.com/office/drawing/2014/main" id="{1C218612-0CCF-B72D-E745-3D8AF6F1E7A0}"/>
              </a:ext>
            </a:extLst>
          </p:cNvPr>
          <p:cNvSpPr>
            <a:spLocks noGrp="1"/>
          </p:cNvSpPr>
          <p:nvPr>
            <p:ph sz="half" idx="1"/>
          </p:nvPr>
        </p:nvSpPr>
        <p:spPr>
          <a:xfrm>
            <a:off x="838200" y="1825625"/>
            <a:ext cx="5181600" cy="4351338"/>
          </a:xfrm>
        </p:spPr>
        <p:txBody>
          <a:bodyPr anchor="ctr">
            <a:normAutofit/>
          </a:bodyPr>
          <a:lstStyle/>
          <a:p>
            <a:pPr marL="0" indent="0" algn="ctr">
              <a:buNone/>
            </a:pPr>
            <a:r>
              <a:rPr lang="en-US" sz="4400" dirty="0"/>
              <a:t>Visit us at:</a:t>
            </a:r>
          </a:p>
          <a:p>
            <a:pPr marL="0" indent="0" algn="ctr">
              <a:buNone/>
            </a:pPr>
            <a:r>
              <a:rPr lang="en-US" sz="4400" dirty="0" err="1">
                <a:solidFill>
                  <a:srgbClr val="067EEB"/>
                </a:solidFill>
              </a:rPr>
              <a:t>scoutingalumni.org</a:t>
            </a:r>
            <a:endParaRPr lang="en-US" sz="4400" dirty="0">
              <a:solidFill>
                <a:srgbClr val="067EEB"/>
              </a:solidFill>
            </a:endParaRPr>
          </a:p>
          <a:p>
            <a:pPr marL="0" indent="0" algn="ctr">
              <a:buNone/>
            </a:pPr>
            <a:r>
              <a:rPr lang="en-US" sz="4400" dirty="0"/>
              <a:t>and</a:t>
            </a:r>
          </a:p>
          <a:p>
            <a:pPr marL="0" indent="0" algn="ctr">
              <a:buNone/>
            </a:pPr>
            <a:r>
              <a:rPr lang="en-US" sz="4400" dirty="0" err="1">
                <a:solidFill>
                  <a:srgbClr val="067EEB"/>
                </a:solidFill>
              </a:rPr>
              <a:t>nesa.org</a:t>
            </a:r>
            <a:r>
              <a:rPr lang="en-US" sz="4400" dirty="0"/>
              <a:t> </a:t>
            </a:r>
          </a:p>
        </p:txBody>
      </p:sp>
      <p:pic>
        <p:nvPicPr>
          <p:cNvPr id="10" name="Content Placeholder 9" descr="A qr code with a few black squares&#10;&#10;AI-generated content may be incorrect.">
            <a:extLst>
              <a:ext uri="{FF2B5EF4-FFF2-40B4-BE49-F238E27FC236}">
                <a16:creationId xmlns:a16="http://schemas.microsoft.com/office/drawing/2014/main" id="{A8E0BFD7-2EDD-8D5B-A6BA-068EA6773441}"/>
              </a:ext>
            </a:extLst>
          </p:cNvPr>
          <p:cNvPicPr>
            <a:picLocks noGrp="1" noChangeAspect="1"/>
          </p:cNvPicPr>
          <p:nvPr>
            <p:ph sz="half" idx="2"/>
          </p:nvPr>
        </p:nvPicPr>
        <p:blipFill>
          <a:blip r:embed="rId2"/>
          <a:stretch>
            <a:fillRect/>
          </a:stretch>
        </p:blipFill>
        <p:spPr>
          <a:xfrm>
            <a:off x="6587331" y="1825625"/>
            <a:ext cx="4351338" cy="4351338"/>
          </a:xfrm>
          <a:prstGeom prst="rect">
            <a:avLst/>
          </a:prstGeom>
          <a:noFill/>
        </p:spPr>
      </p:pic>
    </p:spTree>
    <p:extLst>
      <p:ext uri="{BB962C8B-B14F-4D97-AF65-F5344CB8AC3E}">
        <p14:creationId xmlns:p14="http://schemas.microsoft.com/office/powerpoint/2010/main" val="4284995263"/>
      </p:ext>
    </p:extLst>
  </p:cSld>
  <p:clrMapOvr>
    <a:masterClrMapping/>
  </p:clrMapOvr>
</p:sld>
</file>

<file path=ppt/theme/theme1.xml><?xml version="1.0" encoding="utf-8"?>
<a:theme xmlns:a="http://schemas.openxmlformats.org/drawingml/2006/main" name="1_Office Theme">
  <a:themeElements>
    <a:clrScheme name="Scouting America">
      <a:dk1>
        <a:srgbClr val="898989"/>
      </a:dk1>
      <a:lt1>
        <a:srgbClr val="FFFFFF"/>
      </a:lt1>
      <a:dk2>
        <a:srgbClr val="44546A"/>
      </a:dk2>
      <a:lt2>
        <a:srgbClr val="E7E6E6"/>
      </a:lt2>
      <a:accent1>
        <a:srgbClr val="2F69A3"/>
      </a:accent1>
      <a:accent2>
        <a:srgbClr val="CE1125"/>
      </a:accent2>
      <a:accent3>
        <a:srgbClr val="A5A5A5"/>
      </a:accent3>
      <a:accent4>
        <a:srgbClr val="FFC000"/>
      </a:accent4>
      <a:accent5>
        <a:srgbClr val="5B9BD5"/>
      </a:accent5>
      <a:accent6>
        <a:srgbClr val="70AD47"/>
      </a:accent6>
      <a:hlink>
        <a:srgbClr val="057EEB"/>
      </a:hlink>
      <a:folHlink>
        <a:srgbClr val="057EE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outing America PPT Template" id="{EDBC1C35-C06F-4E41-AE6B-F4209A888D9F}" vid="{0FA3DBA7-58C3-6448-ABB8-493D7754C5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2b3ee833-dd67-45a8-9be9-6f6d0833a8d7">
      <UserInfo>
        <DisplayName>Gordon Shattles</DisplayName>
        <AccountId>164</AccountId>
        <AccountType/>
      </UserInfo>
      <UserInfo>
        <DisplayName>Darin Kinn</DisplayName>
        <AccountId>13</AccountId>
        <AccountType/>
      </UserInfo>
      <UserInfo>
        <DisplayName>Nathan Johnson</DisplayName>
        <AccountId>16</AccountId>
        <AccountType/>
      </UserInfo>
    </SharedWithUsers>
    <lcf76f155ced4ddcb4097134ff3c332f xmlns="221fe16e-01ca-427a-8a91-6a20a69d1f88">
      <Terms xmlns="http://schemas.microsoft.com/office/infopath/2007/PartnerControls"/>
    </lcf76f155ced4ddcb4097134ff3c332f>
    <TaxCatchAll xmlns="2b3ee833-dd67-45a8-9be9-6f6d0833a8d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A395DD036392A4E8690A0B7E3762567" ma:contentTypeVersion="17" ma:contentTypeDescription="Create a new document." ma:contentTypeScope="" ma:versionID="64e780d52d625163939975d1f03e02f6">
  <xsd:schema xmlns:xsd="http://www.w3.org/2001/XMLSchema" xmlns:xs="http://www.w3.org/2001/XMLSchema" xmlns:p="http://schemas.microsoft.com/office/2006/metadata/properties" xmlns:ns2="221fe16e-01ca-427a-8a91-6a20a69d1f88" xmlns:ns3="2b3ee833-dd67-45a8-9be9-6f6d0833a8d7" targetNamespace="http://schemas.microsoft.com/office/2006/metadata/properties" ma:root="true" ma:fieldsID="749b9fe62d200dfd3b696e1918692cd8" ns2:_="" ns3:_="">
    <xsd:import namespace="221fe16e-01ca-427a-8a91-6a20a69d1f88"/>
    <xsd:import namespace="2b3ee833-dd67-45a8-9be9-6f6d0833a8d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1fe16e-01ca-427a-8a91-6a20a69d1f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879308d4-bde5-4dca-adcb-0162404f863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b3ee833-dd67-45a8-9be9-6f6d0833a8d7"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2df28d34-aac1-4306-9db6-3316e56ad84a}" ma:internalName="TaxCatchAll" ma:showField="CatchAllData" ma:web="2b3ee833-dd67-45a8-9be9-6f6d0833a8d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D441C6-B327-405B-BE0A-BECCCCF98BE6}">
  <ds:schemaRefs>
    <ds:schemaRef ds:uri="http://schemas.microsoft.com/office/2006/documentManagement/types"/>
    <ds:schemaRef ds:uri="http://schemas.microsoft.com/office/infopath/2007/PartnerControls"/>
    <ds:schemaRef ds:uri="221fe16e-01ca-427a-8a91-6a20a69d1f88"/>
    <ds:schemaRef ds:uri="http://schemas.microsoft.com/office/2006/metadata/properties"/>
    <ds:schemaRef ds:uri="http://purl.org/dc/terms/"/>
    <ds:schemaRef ds:uri="http://schemas.openxmlformats.org/package/2006/metadata/core-properties"/>
    <ds:schemaRef ds:uri="http://purl.org/dc/elements/1.1/"/>
    <ds:schemaRef ds:uri="2b3ee833-dd67-45a8-9be9-6f6d0833a8d7"/>
    <ds:schemaRef ds:uri="http://www.w3.org/XML/1998/namespace"/>
    <ds:schemaRef ds:uri="http://purl.org/dc/dcmitype/"/>
  </ds:schemaRefs>
</ds:datastoreItem>
</file>

<file path=customXml/itemProps2.xml><?xml version="1.0" encoding="utf-8"?>
<ds:datastoreItem xmlns:ds="http://schemas.openxmlformats.org/officeDocument/2006/customXml" ds:itemID="{973C5645-406F-4C68-A3BB-1D1171D167CE}">
  <ds:schemaRefs>
    <ds:schemaRef ds:uri="http://schemas.microsoft.com/sharepoint/v3/contenttype/forms"/>
  </ds:schemaRefs>
</ds:datastoreItem>
</file>

<file path=customXml/itemProps3.xml><?xml version="1.0" encoding="utf-8"?>
<ds:datastoreItem xmlns:ds="http://schemas.openxmlformats.org/officeDocument/2006/customXml" ds:itemID="{D07E8B2E-F309-4EF6-BC62-3673AE8EB3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1fe16e-01ca-427a-8a91-6a20a69d1f88"/>
    <ds:schemaRef ds:uri="2b3ee833-dd67-45a8-9be9-6f6d0833a8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d9008a0-7846-4989-a4c5-77cfad3f7e4e}" enabled="0" method="" siteId="{fd9008a0-7846-4989-a4c5-77cfad3f7e4e}" removed="1"/>
</clbl:labelList>
</file>

<file path=docProps/app.xml><?xml version="1.0" encoding="utf-8"?>
<Properties xmlns="http://schemas.openxmlformats.org/officeDocument/2006/extended-properties" xmlns:vt="http://schemas.openxmlformats.org/officeDocument/2006/docPropsVTypes">
  <Template>1_Office Theme</Template>
  <TotalTime>769</TotalTime>
  <Words>2330</Words>
  <Application>Microsoft Office PowerPoint</Application>
  <PresentationFormat>Widescreen</PresentationFormat>
  <Paragraphs>101</Paragraphs>
  <Slides>12</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Aptos</vt:lpstr>
      <vt:lpstr>Arial</vt:lpstr>
      <vt:lpstr>Arial Black</vt:lpstr>
      <vt:lpstr>Times New Roman</vt:lpstr>
      <vt:lpstr>1_Office Theme</vt:lpstr>
      <vt:lpstr>PowerPoint Presentation</vt:lpstr>
      <vt:lpstr>Who Are Scouting Alumni? </vt:lpstr>
      <vt:lpstr>Why Are Scouting Alumni Important?</vt:lpstr>
      <vt:lpstr>Purpose &amp; Locations </vt:lpstr>
      <vt:lpstr>Alumni Reunion Resources</vt:lpstr>
      <vt:lpstr>ScoutingAlumni.org </vt:lpstr>
      <vt:lpstr>Scouting Alumni Planning Process</vt:lpstr>
      <vt:lpstr>Reverse Timeline Development</vt:lpstr>
      <vt:lpstr>To help us improve these webinars, please complete this survey.</vt:lpstr>
      <vt:lpstr>Questions? </vt:lpstr>
      <vt:lpstr>Upcoming Webinars…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Leslie</dc:creator>
  <cp:lastModifiedBy>Joe Azzarello</cp:lastModifiedBy>
  <cp:revision>17</cp:revision>
  <dcterms:created xsi:type="dcterms:W3CDTF">2024-10-31T17:58:54Z</dcterms:created>
  <dcterms:modified xsi:type="dcterms:W3CDTF">2025-02-11T23:42:25Z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0x0101008A395DD036392A4E8690A0B7E3762567</vt:lpwstr>
  </property>
  <property fmtid="{D5CDD505-2E9C-101B-9397-08002B2CF9AE}" pid="3" name="MediaServiceImageTags">
    <vt:lpwstr/>
  </property>
</Properties>
</file>