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1"/>
  </p:notesMasterIdLst>
  <p:sldIdLst>
    <p:sldId id="271" r:id="rId2"/>
    <p:sldId id="298" r:id="rId3"/>
    <p:sldId id="279" r:id="rId4"/>
    <p:sldId id="287" r:id="rId5"/>
    <p:sldId id="273" r:id="rId6"/>
    <p:sldId id="294" r:id="rId7"/>
    <p:sldId id="300" r:id="rId8"/>
    <p:sldId id="299" r:id="rId9"/>
    <p:sldId id="301" r:id="rId10"/>
    <p:sldId id="302" r:id="rId11"/>
    <p:sldId id="277" r:id="rId12"/>
    <p:sldId id="303" r:id="rId13"/>
    <p:sldId id="289" r:id="rId14"/>
    <p:sldId id="283" r:id="rId15"/>
    <p:sldId id="290" r:id="rId16"/>
    <p:sldId id="291" r:id="rId17"/>
    <p:sldId id="292" r:id="rId18"/>
    <p:sldId id="304" r:id="rId19"/>
    <p:sldId id="284" r:id="rId20"/>
    <p:sldId id="297" r:id="rId21"/>
    <p:sldId id="281" r:id="rId22"/>
    <p:sldId id="262" r:id="rId23"/>
    <p:sldId id="264" r:id="rId24"/>
    <p:sldId id="263" r:id="rId25"/>
    <p:sldId id="265" r:id="rId26"/>
    <p:sldId id="305" r:id="rId27"/>
    <p:sldId id="296" r:id="rId28"/>
    <p:sldId id="285" r:id="rId29"/>
    <p:sldId id="288" r:id="rId30"/>
  </p:sldIdLst>
  <p:sldSz cx="12192000" cy="6858000"/>
  <p:notesSz cx="6858000" cy="9144000"/>
  <p:embeddedFontLst>
    <p:embeddedFont>
      <p:font typeface="Aptos Black" panose="020B0004020202020204" pitchFamily="34" charset="0"/>
      <p:bold r:id="rId32"/>
      <p:italic r:id="rId33"/>
      <p:boldItalic r:id="rId34"/>
    </p:embeddedFont>
    <p:embeddedFont>
      <p:font typeface="Arial Black" panose="020B0604020202020204" pitchFamily="34" charset="0"/>
      <p:regular r:id="rId35"/>
      <p:bold r:id="rId36"/>
    </p:embeddedFont>
    <p:embeddedFont>
      <p:font typeface="Roboto"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1" roundtripDataSignature="AMtx7mhZcYpQUpbn95fsvHaxNoiAdaK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6EA"/>
    <a:srgbClr val="CE1126"/>
    <a:srgbClr val="003F87"/>
    <a:srgbClr val="0E8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BA2B0-0DEA-C145-94EA-037327F0C261}"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C3797B84-7182-3F45-A79F-8A8E40BDC57F}">
      <dgm:prSet phldrT="[Text]"/>
      <dgm:spPr/>
      <dgm:t>
        <a:bodyPr/>
        <a:lstStyle/>
        <a:p>
          <a:r>
            <a:rPr lang="en-US"/>
            <a:t>Scouting America</a:t>
          </a:r>
        </a:p>
      </dgm:t>
    </dgm:pt>
    <dgm:pt modelId="{01836583-ACB4-A740-AD14-20DAF122D099}" type="parTrans" cxnId="{0FF501B0-8CF5-5843-AD9D-0C6B925B2302}">
      <dgm:prSet/>
      <dgm:spPr/>
      <dgm:t>
        <a:bodyPr/>
        <a:lstStyle/>
        <a:p>
          <a:endParaRPr lang="en-US"/>
        </a:p>
      </dgm:t>
    </dgm:pt>
    <dgm:pt modelId="{4AC213A4-F597-E74C-B980-27BE020BB5DF}" type="sibTrans" cxnId="{0FF501B0-8CF5-5843-AD9D-0C6B925B2302}">
      <dgm:prSet/>
      <dgm:spPr/>
      <dgm:t>
        <a:bodyPr/>
        <a:lstStyle/>
        <a:p>
          <a:endParaRPr lang="en-US"/>
        </a:p>
      </dgm:t>
    </dgm:pt>
    <dgm:pt modelId="{F1DB1227-13C8-3C40-BB79-2BC0DC35EC3E}">
      <dgm:prSet phldrT="[Text]"/>
      <dgm:spPr/>
      <dgm:t>
        <a:bodyPr/>
        <a:lstStyle/>
        <a:p>
          <a:r>
            <a:rPr lang="en-US"/>
            <a:t>Scouting Alumni </a:t>
          </a:r>
        </a:p>
      </dgm:t>
    </dgm:pt>
    <dgm:pt modelId="{32B61477-DC99-1E4C-AAA8-97047A296C43}" type="parTrans" cxnId="{43D3B892-345E-4D4C-8FB8-797E8B1B61CF}">
      <dgm:prSet/>
      <dgm:spPr/>
      <dgm:t>
        <a:bodyPr/>
        <a:lstStyle/>
        <a:p>
          <a:endParaRPr lang="en-US"/>
        </a:p>
      </dgm:t>
    </dgm:pt>
    <dgm:pt modelId="{3A1B268C-61DE-6243-B788-05684AD8D8FE}" type="sibTrans" cxnId="{43D3B892-345E-4D4C-8FB8-797E8B1B61CF}">
      <dgm:prSet/>
      <dgm:spPr/>
      <dgm:t>
        <a:bodyPr/>
        <a:lstStyle/>
        <a:p>
          <a:endParaRPr lang="en-US"/>
        </a:p>
      </dgm:t>
    </dgm:pt>
    <dgm:pt modelId="{53BB88FD-FF35-354E-9FB4-7BF3D4C34084}">
      <dgm:prSet phldrT="[Text]"/>
      <dgm:spPr/>
      <dgm:t>
        <a:bodyPr/>
        <a:lstStyle/>
        <a:p>
          <a:r>
            <a:rPr lang="en-US"/>
            <a:t>Alumni Relations &amp; Council Support Committee</a:t>
          </a:r>
        </a:p>
      </dgm:t>
    </dgm:pt>
    <dgm:pt modelId="{3D2E56D3-F28D-D140-9981-89359FB5B466}" type="parTrans" cxnId="{955EAF9E-CB43-4346-B072-2A1A1A0754C8}">
      <dgm:prSet/>
      <dgm:spPr/>
      <dgm:t>
        <a:bodyPr/>
        <a:lstStyle/>
        <a:p>
          <a:endParaRPr lang="en-US"/>
        </a:p>
      </dgm:t>
    </dgm:pt>
    <dgm:pt modelId="{BEFA4BD7-4FE0-424D-AFD2-577D3FCB5DFE}" type="sibTrans" cxnId="{955EAF9E-CB43-4346-B072-2A1A1A0754C8}">
      <dgm:prSet/>
      <dgm:spPr/>
      <dgm:t>
        <a:bodyPr/>
        <a:lstStyle/>
        <a:p>
          <a:endParaRPr lang="en-US"/>
        </a:p>
      </dgm:t>
    </dgm:pt>
    <dgm:pt modelId="{6DBFDC84-7178-5048-996C-8D5CCA343C3C}">
      <dgm:prSet phldrT="[Text]"/>
      <dgm:spPr/>
      <dgm:t>
        <a:bodyPr/>
        <a:lstStyle/>
        <a:p>
          <a:r>
            <a:rPr lang="en-US"/>
            <a:t>Alumni Communities</a:t>
          </a:r>
        </a:p>
      </dgm:t>
    </dgm:pt>
    <dgm:pt modelId="{36D7D7FF-6B98-484D-8439-CD0D7CD14C1A}" type="parTrans" cxnId="{CDD4F9FB-F526-3E40-A8BC-ED99E0F45E52}">
      <dgm:prSet/>
      <dgm:spPr/>
      <dgm:t>
        <a:bodyPr/>
        <a:lstStyle/>
        <a:p>
          <a:endParaRPr lang="en-US"/>
        </a:p>
      </dgm:t>
    </dgm:pt>
    <dgm:pt modelId="{B9703B30-5EF2-394B-AEA0-9765847E44D6}" type="sibTrans" cxnId="{CDD4F9FB-F526-3E40-A8BC-ED99E0F45E52}">
      <dgm:prSet/>
      <dgm:spPr/>
      <dgm:t>
        <a:bodyPr/>
        <a:lstStyle/>
        <a:p>
          <a:endParaRPr lang="en-US"/>
        </a:p>
      </dgm:t>
    </dgm:pt>
    <dgm:pt modelId="{6A123C0F-8369-0D44-B9F2-CDC7D088CC31}">
      <dgm:prSet phldrT="[Text]"/>
      <dgm:spPr/>
      <dgm:t>
        <a:bodyPr/>
        <a:lstStyle/>
        <a:p>
          <a:r>
            <a:rPr lang="en-US"/>
            <a:t>Affiliate Groups</a:t>
          </a:r>
        </a:p>
      </dgm:t>
    </dgm:pt>
    <dgm:pt modelId="{8FFDDA7E-52CE-B24B-9729-83279AB1A267}" type="parTrans" cxnId="{795D0C94-377C-3446-91B4-92C1E9939A89}">
      <dgm:prSet/>
      <dgm:spPr/>
      <dgm:t>
        <a:bodyPr/>
        <a:lstStyle/>
        <a:p>
          <a:endParaRPr lang="en-US"/>
        </a:p>
      </dgm:t>
    </dgm:pt>
    <dgm:pt modelId="{2E7C6C4B-2BCB-244A-9885-BE34987EA03F}" type="sibTrans" cxnId="{795D0C94-377C-3446-91B4-92C1E9939A89}">
      <dgm:prSet/>
      <dgm:spPr/>
      <dgm:t>
        <a:bodyPr/>
        <a:lstStyle/>
        <a:p>
          <a:endParaRPr lang="en-US"/>
        </a:p>
      </dgm:t>
    </dgm:pt>
    <dgm:pt modelId="{28396DCA-0232-B84A-A54D-CD1EA90AB08C}">
      <dgm:prSet phldrT="[Text]"/>
      <dgm:spPr/>
      <dgm:t>
        <a:bodyPr/>
        <a:lstStyle/>
        <a:p>
          <a:r>
            <a:rPr lang="en-US"/>
            <a:t>Affinity Groups</a:t>
          </a:r>
        </a:p>
      </dgm:t>
    </dgm:pt>
    <dgm:pt modelId="{AA7D18C2-A06B-BA44-9C06-68E173D438D5}" type="parTrans" cxnId="{95C4EBA6-33C2-8D49-B5FC-AD883AAFE9CD}">
      <dgm:prSet/>
      <dgm:spPr/>
      <dgm:t>
        <a:bodyPr/>
        <a:lstStyle/>
        <a:p>
          <a:endParaRPr lang="en-US"/>
        </a:p>
      </dgm:t>
    </dgm:pt>
    <dgm:pt modelId="{BA9D94DF-347E-1546-9799-8A568071B42C}" type="sibTrans" cxnId="{95C4EBA6-33C2-8D49-B5FC-AD883AAFE9CD}">
      <dgm:prSet/>
      <dgm:spPr/>
      <dgm:t>
        <a:bodyPr/>
        <a:lstStyle/>
        <a:p>
          <a:endParaRPr lang="en-US"/>
        </a:p>
      </dgm:t>
    </dgm:pt>
    <dgm:pt modelId="{823DF54C-8DE6-A944-9B54-3462DD39249B}">
      <dgm:prSet phldrT="[Text]"/>
      <dgm:spPr/>
      <dgm:t>
        <a:bodyPr/>
        <a:lstStyle/>
        <a:p>
          <a:r>
            <a:rPr lang="en-US"/>
            <a:t>Civic and Community Partners</a:t>
          </a:r>
        </a:p>
      </dgm:t>
    </dgm:pt>
    <dgm:pt modelId="{648A0909-ACCA-BD43-8543-EA8329F19E9E}" type="parTrans" cxnId="{08F29638-18CB-374A-A4CF-E60E04E12487}">
      <dgm:prSet/>
      <dgm:spPr/>
      <dgm:t>
        <a:bodyPr/>
        <a:lstStyle/>
        <a:p>
          <a:endParaRPr lang="en-US"/>
        </a:p>
      </dgm:t>
    </dgm:pt>
    <dgm:pt modelId="{916D6941-54A0-2646-A1D1-A0A4A013CA70}" type="sibTrans" cxnId="{08F29638-18CB-374A-A4CF-E60E04E12487}">
      <dgm:prSet/>
      <dgm:spPr/>
      <dgm:t>
        <a:bodyPr/>
        <a:lstStyle/>
        <a:p>
          <a:endParaRPr lang="en-US"/>
        </a:p>
      </dgm:t>
    </dgm:pt>
    <dgm:pt modelId="{C70F54D5-A27C-F942-92D6-D450F7DC3130}">
      <dgm:prSet phldrT="[Text]"/>
      <dgm:spPr/>
      <dgm:t>
        <a:bodyPr/>
        <a:lstStyle/>
        <a:p>
          <a:r>
            <a:rPr lang="en-US"/>
            <a:t>Camp Alumni Associations</a:t>
          </a:r>
        </a:p>
      </dgm:t>
    </dgm:pt>
    <dgm:pt modelId="{EA0219DD-2655-BE47-B013-55A745DA8B73}" type="parTrans" cxnId="{718E109E-61D5-9C4B-959D-36F4A3B46220}">
      <dgm:prSet/>
      <dgm:spPr/>
      <dgm:t>
        <a:bodyPr/>
        <a:lstStyle/>
        <a:p>
          <a:endParaRPr lang="en-US"/>
        </a:p>
      </dgm:t>
    </dgm:pt>
    <dgm:pt modelId="{5962305D-8BE9-AB48-954E-623595E1B361}" type="sibTrans" cxnId="{718E109E-61D5-9C4B-959D-36F4A3B46220}">
      <dgm:prSet/>
      <dgm:spPr/>
      <dgm:t>
        <a:bodyPr/>
        <a:lstStyle/>
        <a:p>
          <a:endParaRPr lang="en-US"/>
        </a:p>
      </dgm:t>
    </dgm:pt>
    <dgm:pt modelId="{9365F245-8059-2C45-96F4-F2FD13253D0D}">
      <dgm:prSet phldrT="[Text]"/>
      <dgm:spPr/>
      <dgm:t>
        <a:bodyPr/>
        <a:lstStyle/>
        <a:p>
          <a:r>
            <a:rPr lang="en-US"/>
            <a:t>Local Councils</a:t>
          </a:r>
        </a:p>
      </dgm:t>
    </dgm:pt>
    <dgm:pt modelId="{4F7BBA85-17E2-334C-A760-4110A32135FF}" type="parTrans" cxnId="{41F6C3EC-F831-5543-8D77-488D5E4D77E0}">
      <dgm:prSet/>
      <dgm:spPr/>
      <dgm:t>
        <a:bodyPr/>
        <a:lstStyle/>
        <a:p>
          <a:endParaRPr lang="en-US"/>
        </a:p>
      </dgm:t>
    </dgm:pt>
    <dgm:pt modelId="{9366F33A-6AC4-494A-A6EF-E88ECD3D8B39}" type="sibTrans" cxnId="{41F6C3EC-F831-5543-8D77-488D5E4D77E0}">
      <dgm:prSet/>
      <dgm:spPr/>
      <dgm:t>
        <a:bodyPr/>
        <a:lstStyle/>
        <a:p>
          <a:endParaRPr lang="en-US"/>
        </a:p>
      </dgm:t>
    </dgm:pt>
    <dgm:pt modelId="{0E8D3046-009D-9F43-9048-27245437DAD5}">
      <dgm:prSet phldrT="[Text]"/>
      <dgm:spPr/>
      <dgm:t>
        <a:bodyPr/>
        <a:lstStyle/>
        <a:p>
          <a:r>
            <a:rPr lang="en-US"/>
            <a:t>College Alumni (</a:t>
          </a:r>
          <a:r>
            <a:rPr lang="en-US" i="1"/>
            <a:t>Coming Soon</a:t>
          </a:r>
          <a:r>
            <a:rPr lang="en-US"/>
            <a:t>)</a:t>
          </a:r>
        </a:p>
      </dgm:t>
    </dgm:pt>
    <dgm:pt modelId="{B12CE96B-B8D4-FC46-8C9C-E30856BBFF21}" type="parTrans" cxnId="{C264C229-8E8A-5A43-A64F-41966BDB783E}">
      <dgm:prSet/>
      <dgm:spPr/>
      <dgm:t>
        <a:bodyPr/>
        <a:lstStyle/>
        <a:p>
          <a:endParaRPr lang="en-US"/>
        </a:p>
      </dgm:t>
    </dgm:pt>
    <dgm:pt modelId="{6EC0065E-86E5-FE4D-8F2A-02C1F64939D1}" type="sibTrans" cxnId="{C264C229-8E8A-5A43-A64F-41966BDB783E}">
      <dgm:prSet/>
      <dgm:spPr/>
      <dgm:t>
        <a:bodyPr/>
        <a:lstStyle/>
        <a:p>
          <a:endParaRPr lang="en-US"/>
        </a:p>
      </dgm:t>
    </dgm:pt>
    <dgm:pt modelId="{FB93AF98-BF76-E744-873F-E64A6D1E8779}" type="pres">
      <dgm:prSet presAssocID="{24DBA2B0-0DEA-C145-94EA-037327F0C261}" presName="Name0" presStyleCnt="0">
        <dgm:presLayoutVars>
          <dgm:dir/>
          <dgm:animLvl val="lvl"/>
          <dgm:resizeHandles val="exact"/>
        </dgm:presLayoutVars>
      </dgm:prSet>
      <dgm:spPr/>
    </dgm:pt>
    <dgm:pt modelId="{5181D932-9C21-C646-8DFC-EAE52927C3E1}" type="pres">
      <dgm:prSet presAssocID="{6DBFDC84-7178-5048-996C-8D5CCA343C3C}" presName="boxAndChildren" presStyleCnt="0"/>
      <dgm:spPr/>
    </dgm:pt>
    <dgm:pt modelId="{30B1EFC1-0F28-EA4E-944E-D40EE4F786CB}" type="pres">
      <dgm:prSet presAssocID="{6DBFDC84-7178-5048-996C-8D5CCA343C3C}" presName="parentTextBox" presStyleLbl="node1" presStyleIdx="0" presStyleCnt="4"/>
      <dgm:spPr/>
    </dgm:pt>
    <dgm:pt modelId="{99D9CDD8-B41D-9943-AFA5-432864A5B246}" type="pres">
      <dgm:prSet presAssocID="{6DBFDC84-7178-5048-996C-8D5CCA343C3C}" presName="entireBox" presStyleLbl="node1" presStyleIdx="0" presStyleCnt="4"/>
      <dgm:spPr/>
    </dgm:pt>
    <dgm:pt modelId="{EEFEE213-1C6C-4F4A-9166-944AD0B82371}" type="pres">
      <dgm:prSet presAssocID="{6DBFDC84-7178-5048-996C-8D5CCA343C3C}" presName="descendantBox" presStyleCnt="0"/>
      <dgm:spPr/>
    </dgm:pt>
    <dgm:pt modelId="{304AB1FC-9F3D-5042-ADBF-26060B50380F}" type="pres">
      <dgm:prSet presAssocID="{6A123C0F-8369-0D44-B9F2-CDC7D088CC31}" presName="childTextBox" presStyleLbl="fgAccFollowNode1" presStyleIdx="0" presStyleCnt="6">
        <dgm:presLayoutVars>
          <dgm:bulletEnabled val="1"/>
        </dgm:presLayoutVars>
      </dgm:prSet>
      <dgm:spPr/>
    </dgm:pt>
    <dgm:pt modelId="{7766C49F-7741-2C4F-85AD-86369B427E5E}" type="pres">
      <dgm:prSet presAssocID="{28396DCA-0232-B84A-A54D-CD1EA90AB08C}" presName="childTextBox" presStyleLbl="fgAccFollowNode1" presStyleIdx="1" presStyleCnt="6">
        <dgm:presLayoutVars>
          <dgm:bulletEnabled val="1"/>
        </dgm:presLayoutVars>
      </dgm:prSet>
      <dgm:spPr/>
    </dgm:pt>
    <dgm:pt modelId="{A03E6A03-0330-CC47-AF82-C5FABFBDBA2F}" type="pres">
      <dgm:prSet presAssocID="{823DF54C-8DE6-A944-9B54-3462DD39249B}" presName="childTextBox" presStyleLbl="fgAccFollowNode1" presStyleIdx="2" presStyleCnt="6">
        <dgm:presLayoutVars>
          <dgm:bulletEnabled val="1"/>
        </dgm:presLayoutVars>
      </dgm:prSet>
      <dgm:spPr/>
    </dgm:pt>
    <dgm:pt modelId="{03900ADF-0B3F-0F43-B72E-214610272B5B}" type="pres">
      <dgm:prSet presAssocID="{C70F54D5-A27C-F942-92D6-D450F7DC3130}" presName="childTextBox" presStyleLbl="fgAccFollowNode1" presStyleIdx="3" presStyleCnt="6">
        <dgm:presLayoutVars>
          <dgm:bulletEnabled val="1"/>
        </dgm:presLayoutVars>
      </dgm:prSet>
      <dgm:spPr/>
    </dgm:pt>
    <dgm:pt modelId="{F16C69A4-6FA7-DB45-96FB-BAFA3F957606}" type="pres">
      <dgm:prSet presAssocID="{9365F245-8059-2C45-96F4-F2FD13253D0D}" presName="childTextBox" presStyleLbl="fgAccFollowNode1" presStyleIdx="4" presStyleCnt="6">
        <dgm:presLayoutVars>
          <dgm:bulletEnabled val="1"/>
        </dgm:presLayoutVars>
      </dgm:prSet>
      <dgm:spPr/>
    </dgm:pt>
    <dgm:pt modelId="{50E51E75-2103-5A49-A060-AB6389D07AF1}" type="pres">
      <dgm:prSet presAssocID="{0E8D3046-009D-9F43-9048-27245437DAD5}" presName="childTextBox" presStyleLbl="fgAccFollowNode1" presStyleIdx="5" presStyleCnt="6">
        <dgm:presLayoutVars>
          <dgm:bulletEnabled val="1"/>
        </dgm:presLayoutVars>
      </dgm:prSet>
      <dgm:spPr/>
    </dgm:pt>
    <dgm:pt modelId="{C1D62075-B4E6-D143-A51A-4F5699653E42}" type="pres">
      <dgm:prSet presAssocID="{BEFA4BD7-4FE0-424D-AFD2-577D3FCB5DFE}" presName="sp" presStyleCnt="0"/>
      <dgm:spPr/>
    </dgm:pt>
    <dgm:pt modelId="{A0106046-4BFA-5D46-B641-F1214860D138}" type="pres">
      <dgm:prSet presAssocID="{53BB88FD-FF35-354E-9FB4-7BF3D4C34084}" presName="arrowAndChildren" presStyleCnt="0"/>
      <dgm:spPr/>
    </dgm:pt>
    <dgm:pt modelId="{E94C3AA7-E1F7-A641-BAE6-1BE20D19FA72}" type="pres">
      <dgm:prSet presAssocID="{53BB88FD-FF35-354E-9FB4-7BF3D4C34084}" presName="parentTextArrow" presStyleLbl="node1" presStyleIdx="1" presStyleCnt="4"/>
      <dgm:spPr/>
    </dgm:pt>
    <dgm:pt modelId="{3A7DF071-4C44-B74E-849C-78BF5350E57C}" type="pres">
      <dgm:prSet presAssocID="{3A1B268C-61DE-6243-B788-05684AD8D8FE}" presName="sp" presStyleCnt="0"/>
      <dgm:spPr/>
    </dgm:pt>
    <dgm:pt modelId="{DDB08617-180A-F04A-B96B-6B835FDC2254}" type="pres">
      <dgm:prSet presAssocID="{F1DB1227-13C8-3C40-BB79-2BC0DC35EC3E}" presName="arrowAndChildren" presStyleCnt="0"/>
      <dgm:spPr/>
    </dgm:pt>
    <dgm:pt modelId="{4162E1C5-1BF5-5448-BAE2-BC85889503EB}" type="pres">
      <dgm:prSet presAssocID="{F1DB1227-13C8-3C40-BB79-2BC0DC35EC3E}" presName="parentTextArrow" presStyleLbl="node1" presStyleIdx="2" presStyleCnt="4"/>
      <dgm:spPr/>
    </dgm:pt>
    <dgm:pt modelId="{D9F84474-7F19-1342-9214-F752F253D1BF}" type="pres">
      <dgm:prSet presAssocID="{4AC213A4-F597-E74C-B980-27BE020BB5DF}" presName="sp" presStyleCnt="0"/>
      <dgm:spPr/>
    </dgm:pt>
    <dgm:pt modelId="{71EBC1C6-0CD6-E14F-8B16-FDE2645C042B}" type="pres">
      <dgm:prSet presAssocID="{C3797B84-7182-3F45-A79F-8A8E40BDC57F}" presName="arrowAndChildren" presStyleCnt="0"/>
      <dgm:spPr/>
    </dgm:pt>
    <dgm:pt modelId="{A0A3C712-5C1F-6F4A-B7B2-8436C1091331}" type="pres">
      <dgm:prSet presAssocID="{C3797B84-7182-3F45-A79F-8A8E40BDC57F}" presName="parentTextArrow" presStyleLbl="node1" presStyleIdx="3" presStyleCnt="4"/>
      <dgm:spPr/>
    </dgm:pt>
  </dgm:ptLst>
  <dgm:cxnLst>
    <dgm:cxn modelId="{EF6D941E-375E-4C43-B650-7D46EAF192B9}" type="presOf" srcId="{6DBFDC84-7178-5048-996C-8D5CCA343C3C}" destId="{99D9CDD8-B41D-9943-AFA5-432864A5B246}" srcOrd="1" destOrd="0" presId="urn:microsoft.com/office/officeart/2005/8/layout/process4"/>
    <dgm:cxn modelId="{144B3523-528E-B549-BC0B-1882DE00840F}" type="presOf" srcId="{53BB88FD-FF35-354E-9FB4-7BF3D4C34084}" destId="{E94C3AA7-E1F7-A641-BAE6-1BE20D19FA72}" srcOrd="0" destOrd="0" presId="urn:microsoft.com/office/officeart/2005/8/layout/process4"/>
    <dgm:cxn modelId="{C264C229-8E8A-5A43-A64F-41966BDB783E}" srcId="{6DBFDC84-7178-5048-996C-8D5CCA343C3C}" destId="{0E8D3046-009D-9F43-9048-27245437DAD5}" srcOrd="5" destOrd="0" parTransId="{B12CE96B-B8D4-FC46-8C9C-E30856BBFF21}" sibTransId="{6EC0065E-86E5-FE4D-8F2A-02C1F64939D1}"/>
    <dgm:cxn modelId="{08F29638-18CB-374A-A4CF-E60E04E12487}" srcId="{6DBFDC84-7178-5048-996C-8D5CCA343C3C}" destId="{823DF54C-8DE6-A944-9B54-3462DD39249B}" srcOrd="2" destOrd="0" parTransId="{648A0909-ACCA-BD43-8543-EA8329F19E9E}" sibTransId="{916D6941-54A0-2646-A1D1-A0A4A013CA70}"/>
    <dgm:cxn modelId="{9CD4B941-3EE0-814D-A78B-974E15FAF28F}" type="presOf" srcId="{C3797B84-7182-3F45-A79F-8A8E40BDC57F}" destId="{A0A3C712-5C1F-6F4A-B7B2-8436C1091331}" srcOrd="0" destOrd="0" presId="urn:microsoft.com/office/officeart/2005/8/layout/process4"/>
    <dgm:cxn modelId="{70653C48-3414-6448-B530-8A0409483044}" type="presOf" srcId="{C70F54D5-A27C-F942-92D6-D450F7DC3130}" destId="{03900ADF-0B3F-0F43-B72E-214610272B5B}" srcOrd="0" destOrd="0" presId="urn:microsoft.com/office/officeart/2005/8/layout/process4"/>
    <dgm:cxn modelId="{ECBC5648-A36D-CE46-AC87-6D752C271608}" type="presOf" srcId="{24DBA2B0-0DEA-C145-94EA-037327F0C261}" destId="{FB93AF98-BF76-E744-873F-E64A6D1E8779}" srcOrd="0" destOrd="0" presId="urn:microsoft.com/office/officeart/2005/8/layout/process4"/>
    <dgm:cxn modelId="{1DC30660-F0E8-F241-B20C-FAA611D8BAB8}" type="presOf" srcId="{28396DCA-0232-B84A-A54D-CD1EA90AB08C}" destId="{7766C49F-7741-2C4F-85AD-86369B427E5E}" srcOrd="0" destOrd="0" presId="urn:microsoft.com/office/officeart/2005/8/layout/process4"/>
    <dgm:cxn modelId="{961B2461-01E7-504B-9726-91B954C6738B}" type="presOf" srcId="{6A123C0F-8369-0D44-B9F2-CDC7D088CC31}" destId="{304AB1FC-9F3D-5042-ADBF-26060B50380F}" srcOrd="0" destOrd="0" presId="urn:microsoft.com/office/officeart/2005/8/layout/process4"/>
    <dgm:cxn modelId="{ED2AFD71-2EC7-DE42-9231-F19F8E01B3A7}" type="presOf" srcId="{9365F245-8059-2C45-96F4-F2FD13253D0D}" destId="{F16C69A4-6FA7-DB45-96FB-BAFA3F957606}" srcOrd="0" destOrd="0" presId="urn:microsoft.com/office/officeart/2005/8/layout/process4"/>
    <dgm:cxn modelId="{8C532B7D-91BF-F24F-BD83-4FDCF5DC6E44}" type="presOf" srcId="{0E8D3046-009D-9F43-9048-27245437DAD5}" destId="{50E51E75-2103-5A49-A060-AB6389D07AF1}" srcOrd="0" destOrd="0" presId="urn:microsoft.com/office/officeart/2005/8/layout/process4"/>
    <dgm:cxn modelId="{43D3B892-345E-4D4C-8FB8-797E8B1B61CF}" srcId="{24DBA2B0-0DEA-C145-94EA-037327F0C261}" destId="{F1DB1227-13C8-3C40-BB79-2BC0DC35EC3E}" srcOrd="1" destOrd="0" parTransId="{32B61477-DC99-1E4C-AAA8-97047A296C43}" sibTransId="{3A1B268C-61DE-6243-B788-05684AD8D8FE}"/>
    <dgm:cxn modelId="{795D0C94-377C-3446-91B4-92C1E9939A89}" srcId="{6DBFDC84-7178-5048-996C-8D5CCA343C3C}" destId="{6A123C0F-8369-0D44-B9F2-CDC7D088CC31}" srcOrd="0" destOrd="0" parTransId="{8FFDDA7E-52CE-B24B-9729-83279AB1A267}" sibTransId="{2E7C6C4B-2BCB-244A-9885-BE34987EA03F}"/>
    <dgm:cxn modelId="{B1754B94-8F79-4F41-BAF0-414005FCF72F}" type="presOf" srcId="{6DBFDC84-7178-5048-996C-8D5CCA343C3C}" destId="{30B1EFC1-0F28-EA4E-944E-D40EE4F786CB}" srcOrd="0" destOrd="0" presId="urn:microsoft.com/office/officeart/2005/8/layout/process4"/>
    <dgm:cxn modelId="{718E109E-61D5-9C4B-959D-36F4A3B46220}" srcId="{6DBFDC84-7178-5048-996C-8D5CCA343C3C}" destId="{C70F54D5-A27C-F942-92D6-D450F7DC3130}" srcOrd="3" destOrd="0" parTransId="{EA0219DD-2655-BE47-B013-55A745DA8B73}" sibTransId="{5962305D-8BE9-AB48-954E-623595E1B361}"/>
    <dgm:cxn modelId="{955EAF9E-CB43-4346-B072-2A1A1A0754C8}" srcId="{24DBA2B0-0DEA-C145-94EA-037327F0C261}" destId="{53BB88FD-FF35-354E-9FB4-7BF3D4C34084}" srcOrd="2" destOrd="0" parTransId="{3D2E56D3-F28D-D140-9981-89359FB5B466}" sibTransId="{BEFA4BD7-4FE0-424D-AFD2-577D3FCB5DFE}"/>
    <dgm:cxn modelId="{95C4EBA6-33C2-8D49-B5FC-AD883AAFE9CD}" srcId="{6DBFDC84-7178-5048-996C-8D5CCA343C3C}" destId="{28396DCA-0232-B84A-A54D-CD1EA90AB08C}" srcOrd="1" destOrd="0" parTransId="{AA7D18C2-A06B-BA44-9C06-68E173D438D5}" sibTransId="{BA9D94DF-347E-1546-9799-8A568071B42C}"/>
    <dgm:cxn modelId="{0FF501B0-8CF5-5843-AD9D-0C6B925B2302}" srcId="{24DBA2B0-0DEA-C145-94EA-037327F0C261}" destId="{C3797B84-7182-3F45-A79F-8A8E40BDC57F}" srcOrd="0" destOrd="0" parTransId="{01836583-ACB4-A740-AD14-20DAF122D099}" sibTransId="{4AC213A4-F597-E74C-B980-27BE020BB5DF}"/>
    <dgm:cxn modelId="{A011AFB0-79F3-7F49-A670-0CBAB0A11351}" type="presOf" srcId="{F1DB1227-13C8-3C40-BB79-2BC0DC35EC3E}" destId="{4162E1C5-1BF5-5448-BAE2-BC85889503EB}" srcOrd="0" destOrd="0" presId="urn:microsoft.com/office/officeart/2005/8/layout/process4"/>
    <dgm:cxn modelId="{BA9123B8-2076-8646-97C3-A25C9A77691E}" type="presOf" srcId="{823DF54C-8DE6-A944-9B54-3462DD39249B}" destId="{A03E6A03-0330-CC47-AF82-C5FABFBDBA2F}" srcOrd="0" destOrd="0" presId="urn:microsoft.com/office/officeart/2005/8/layout/process4"/>
    <dgm:cxn modelId="{41F6C3EC-F831-5543-8D77-488D5E4D77E0}" srcId="{6DBFDC84-7178-5048-996C-8D5CCA343C3C}" destId="{9365F245-8059-2C45-96F4-F2FD13253D0D}" srcOrd="4" destOrd="0" parTransId="{4F7BBA85-17E2-334C-A760-4110A32135FF}" sibTransId="{9366F33A-6AC4-494A-A6EF-E88ECD3D8B39}"/>
    <dgm:cxn modelId="{CDD4F9FB-F526-3E40-A8BC-ED99E0F45E52}" srcId="{24DBA2B0-0DEA-C145-94EA-037327F0C261}" destId="{6DBFDC84-7178-5048-996C-8D5CCA343C3C}" srcOrd="3" destOrd="0" parTransId="{36D7D7FF-6B98-484D-8439-CD0D7CD14C1A}" sibTransId="{B9703B30-5EF2-394B-AEA0-9765847E44D6}"/>
    <dgm:cxn modelId="{56A71BC8-14C7-3D4A-BD54-8414207F51B4}" type="presParOf" srcId="{FB93AF98-BF76-E744-873F-E64A6D1E8779}" destId="{5181D932-9C21-C646-8DFC-EAE52927C3E1}" srcOrd="0" destOrd="0" presId="urn:microsoft.com/office/officeart/2005/8/layout/process4"/>
    <dgm:cxn modelId="{63EA414E-195C-634F-BAAA-1D8463DDAF30}" type="presParOf" srcId="{5181D932-9C21-C646-8DFC-EAE52927C3E1}" destId="{30B1EFC1-0F28-EA4E-944E-D40EE4F786CB}" srcOrd="0" destOrd="0" presId="urn:microsoft.com/office/officeart/2005/8/layout/process4"/>
    <dgm:cxn modelId="{4F667CD5-8A9D-AC4E-9638-A46A98E25F20}" type="presParOf" srcId="{5181D932-9C21-C646-8DFC-EAE52927C3E1}" destId="{99D9CDD8-B41D-9943-AFA5-432864A5B246}" srcOrd="1" destOrd="0" presId="urn:microsoft.com/office/officeart/2005/8/layout/process4"/>
    <dgm:cxn modelId="{8E582FF7-9F86-7C44-85F7-1D78B152BCE6}" type="presParOf" srcId="{5181D932-9C21-C646-8DFC-EAE52927C3E1}" destId="{EEFEE213-1C6C-4F4A-9166-944AD0B82371}" srcOrd="2" destOrd="0" presId="urn:microsoft.com/office/officeart/2005/8/layout/process4"/>
    <dgm:cxn modelId="{B90E0ADB-04BF-964A-AFF3-D93AD01CBB36}" type="presParOf" srcId="{EEFEE213-1C6C-4F4A-9166-944AD0B82371}" destId="{304AB1FC-9F3D-5042-ADBF-26060B50380F}" srcOrd="0" destOrd="0" presId="urn:microsoft.com/office/officeart/2005/8/layout/process4"/>
    <dgm:cxn modelId="{58CC3167-362A-6540-89ED-EE806BCA66CB}" type="presParOf" srcId="{EEFEE213-1C6C-4F4A-9166-944AD0B82371}" destId="{7766C49F-7741-2C4F-85AD-86369B427E5E}" srcOrd="1" destOrd="0" presId="urn:microsoft.com/office/officeart/2005/8/layout/process4"/>
    <dgm:cxn modelId="{9DD85FDE-74F5-C44D-8760-B5B710750BC0}" type="presParOf" srcId="{EEFEE213-1C6C-4F4A-9166-944AD0B82371}" destId="{A03E6A03-0330-CC47-AF82-C5FABFBDBA2F}" srcOrd="2" destOrd="0" presId="urn:microsoft.com/office/officeart/2005/8/layout/process4"/>
    <dgm:cxn modelId="{F2A3A866-5B64-C14C-9E28-283625FBEC91}" type="presParOf" srcId="{EEFEE213-1C6C-4F4A-9166-944AD0B82371}" destId="{03900ADF-0B3F-0F43-B72E-214610272B5B}" srcOrd="3" destOrd="0" presId="urn:microsoft.com/office/officeart/2005/8/layout/process4"/>
    <dgm:cxn modelId="{FEC6AFB9-5F7C-B844-B594-CEB15C48841E}" type="presParOf" srcId="{EEFEE213-1C6C-4F4A-9166-944AD0B82371}" destId="{F16C69A4-6FA7-DB45-96FB-BAFA3F957606}" srcOrd="4" destOrd="0" presId="urn:microsoft.com/office/officeart/2005/8/layout/process4"/>
    <dgm:cxn modelId="{A61CF508-AC4B-D64F-B3C1-66FCCE257DB4}" type="presParOf" srcId="{EEFEE213-1C6C-4F4A-9166-944AD0B82371}" destId="{50E51E75-2103-5A49-A060-AB6389D07AF1}" srcOrd="5" destOrd="0" presId="urn:microsoft.com/office/officeart/2005/8/layout/process4"/>
    <dgm:cxn modelId="{35B92E3D-C3A3-A84D-B858-1A07B54DFEFB}" type="presParOf" srcId="{FB93AF98-BF76-E744-873F-E64A6D1E8779}" destId="{C1D62075-B4E6-D143-A51A-4F5699653E42}" srcOrd="1" destOrd="0" presId="urn:microsoft.com/office/officeart/2005/8/layout/process4"/>
    <dgm:cxn modelId="{3794CF9C-7D5C-164B-9C71-E87C22248A77}" type="presParOf" srcId="{FB93AF98-BF76-E744-873F-E64A6D1E8779}" destId="{A0106046-4BFA-5D46-B641-F1214860D138}" srcOrd="2" destOrd="0" presId="urn:microsoft.com/office/officeart/2005/8/layout/process4"/>
    <dgm:cxn modelId="{823C9079-CCEB-CC47-9BA5-CF2EDCA04A95}" type="presParOf" srcId="{A0106046-4BFA-5D46-B641-F1214860D138}" destId="{E94C3AA7-E1F7-A641-BAE6-1BE20D19FA72}" srcOrd="0" destOrd="0" presId="urn:microsoft.com/office/officeart/2005/8/layout/process4"/>
    <dgm:cxn modelId="{B7AC45A4-B846-9548-A70E-2074029A9607}" type="presParOf" srcId="{FB93AF98-BF76-E744-873F-E64A6D1E8779}" destId="{3A7DF071-4C44-B74E-849C-78BF5350E57C}" srcOrd="3" destOrd="0" presId="urn:microsoft.com/office/officeart/2005/8/layout/process4"/>
    <dgm:cxn modelId="{22B1181C-7EF7-1641-85A6-1842657C072A}" type="presParOf" srcId="{FB93AF98-BF76-E744-873F-E64A6D1E8779}" destId="{DDB08617-180A-F04A-B96B-6B835FDC2254}" srcOrd="4" destOrd="0" presId="urn:microsoft.com/office/officeart/2005/8/layout/process4"/>
    <dgm:cxn modelId="{81341224-693A-E342-89AF-847A9DC6CB26}" type="presParOf" srcId="{DDB08617-180A-F04A-B96B-6B835FDC2254}" destId="{4162E1C5-1BF5-5448-BAE2-BC85889503EB}" srcOrd="0" destOrd="0" presId="urn:microsoft.com/office/officeart/2005/8/layout/process4"/>
    <dgm:cxn modelId="{58F70791-89D9-624A-9473-5AA2E8339F27}" type="presParOf" srcId="{FB93AF98-BF76-E744-873F-E64A6D1E8779}" destId="{D9F84474-7F19-1342-9214-F752F253D1BF}" srcOrd="5" destOrd="0" presId="urn:microsoft.com/office/officeart/2005/8/layout/process4"/>
    <dgm:cxn modelId="{650B597C-7E98-884C-BA90-A3AC2F06900E}" type="presParOf" srcId="{FB93AF98-BF76-E744-873F-E64A6D1E8779}" destId="{71EBC1C6-0CD6-E14F-8B16-FDE2645C042B}" srcOrd="6" destOrd="0" presId="urn:microsoft.com/office/officeart/2005/8/layout/process4"/>
    <dgm:cxn modelId="{74D93F35-F05E-914A-B37A-372CCAC5076B}" type="presParOf" srcId="{71EBC1C6-0CD6-E14F-8B16-FDE2645C042B}" destId="{A0A3C712-5C1F-6F4A-B7B2-8436C109133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9624F-96E2-9C47-81BB-951A17506BA8}"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8A391C84-E91B-F247-BAB6-C9D70E9460C6}">
      <dgm:prSet phldrT="[Text]" custT="1"/>
      <dgm:spPr/>
      <dgm:t>
        <a:bodyPr/>
        <a:lstStyle/>
        <a:p>
          <a:r>
            <a:rPr lang="en-US" sz="1800"/>
            <a:t>National Affiliate Groups</a:t>
          </a:r>
        </a:p>
      </dgm:t>
    </dgm:pt>
    <dgm:pt modelId="{C34A8296-5493-5B4D-97FA-DD1E4A0C7771}" type="parTrans" cxnId="{B611FD61-09B0-9F4E-B3BB-47972E012C8F}">
      <dgm:prSet/>
      <dgm:spPr/>
      <dgm:t>
        <a:bodyPr/>
        <a:lstStyle/>
        <a:p>
          <a:endParaRPr lang="en-US"/>
        </a:p>
      </dgm:t>
    </dgm:pt>
    <dgm:pt modelId="{167523AC-70D3-BE44-AEA2-30B36FEB51DE}" type="sibTrans" cxnId="{B611FD61-09B0-9F4E-B3BB-47972E012C8F}">
      <dgm:prSet/>
      <dgm:spPr/>
      <dgm:t>
        <a:bodyPr/>
        <a:lstStyle/>
        <a:p>
          <a:endParaRPr lang="en-US"/>
        </a:p>
      </dgm:t>
    </dgm:pt>
    <dgm:pt modelId="{1D4B19F2-AB53-F043-9EDA-7C2335E03B8F}">
      <dgm:prSet phldrT="[Text]" custT="1"/>
      <dgm:spPr/>
      <dgm:t>
        <a:bodyPr/>
        <a:lstStyle/>
        <a:p>
          <a:r>
            <a:rPr lang="en-US" sz="1800"/>
            <a:t>National Affinity Groups</a:t>
          </a:r>
        </a:p>
      </dgm:t>
    </dgm:pt>
    <dgm:pt modelId="{7C1D669B-F470-8D42-BE63-BB52470CCDFC}" type="parTrans" cxnId="{F18D56F7-D256-0642-BF3F-EDCAF9965DCF}">
      <dgm:prSet/>
      <dgm:spPr/>
      <dgm:t>
        <a:bodyPr/>
        <a:lstStyle/>
        <a:p>
          <a:endParaRPr lang="en-US"/>
        </a:p>
      </dgm:t>
    </dgm:pt>
    <dgm:pt modelId="{1C362E6F-D80E-2743-BE03-285C68FC40B3}" type="sibTrans" cxnId="{F18D56F7-D256-0642-BF3F-EDCAF9965DCF}">
      <dgm:prSet/>
      <dgm:spPr/>
      <dgm:t>
        <a:bodyPr/>
        <a:lstStyle/>
        <a:p>
          <a:endParaRPr lang="en-US"/>
        </a:p>
      </dgm:t>
    </dgm:pt>
    <dgm:pt modelId="{20350F3D-869F-794F-BF89-B50AA8875108}">
      <dgm:prSet phldrT="[Text]" custT="1"/>
      <dgm:spPr/>
      <dgm:t>
        <a:bodyPr/>
        <a:lstStyle/>
        <a:p>
          <a:r>
            <a:rPr lang="en-US" sz="1600"/>
            <a:t>Civic &amp; </a:t>
          </a:r>
          <a:br>
            <a:rPr lang="en-US" sz="1600"/>
          </a:br>
          <a:r>
            <a:rPr lang="en-US" sz="1600"/>
            <a:t>Community Partners</a:t>
          </a:r>
        </a:p>
      </dgm:t>
    </dgm:pt>
    <dgm:pt modelId="{F840630A-5EC4-464B-9081-CCEB182F19DF}" type="parTrans" cxnId="{3B9E249E-7AB2-B842-AC01-DC1CACB5E340}">
      <dgm:prSet/>
      <dgm:spPr/>
      <dgm:t>
        <a:bodyPr/>
        <a:lstStyle/>
        <a:p>
          <a:endParaRPr lang="en-US"/>
        </a:p>
      </dgm:t>
    </dgm:pt>
    <dgm:pt modelId="{C00A2149-37E9-2A49-8175-2EDAF1B64FA1}" type="sibTrans" cxnId="{3B9E249E-7AB2-B842-AC01-DC1CACB5E340}">
      <dgm:prSet/>
      <dgm:spPr/>
      <dgm:t>
        <a:bodyPr/>
        <a:lstStyle/>
        <a:p>
          <a:endParaRPr lang="en-US"/>
        </a:p>
      </dgm:t>
    </dgm:pt>
    <dgm:pt modelId="{8AAAD31C-ECF7-FD44-8AE0-7119B9BCBCB9}">
      <dgm:prSet phldrT="[Text]" custT="1"/>
      <dgm:spPr/>
      <dgm:t>
        <a:bodyPr/>
        <a:lstStyle/>
        <a:p>
          <a:r>
            <a:rPr lang="en-US" sz="1800"/>
            <a:t>Council Camp Alumni Assoc.</a:t>
          </a:r>
        </a:p>
      </dgm:t>
    </dgm:pt>
    <dgm:pt modelId="{4BD43D82-4ED7-3B45-B383-BF496BAEC772}" type="parTrans" cxnId="{D3D2CAAB-039A-CF43-BDB1-4C97F1E9907C}">
      <dgm:prSet/>
      <dgm:spPr/>
      <dgm:t>
        <a:bodyPr/>
        <a:lstStyle/>
        <a:p>
          <a:endParaRPr lang="en-US"/>
        </a:p>
      </dgm:t>
    </dgm:pt>
    <dgm:pt modelId="{18B6692B-AD13-754D-A0ED-EF6AC609E9FF}" type="sibTrans" cxnId="{D3D2CAAB-039A-CF43-BDB1-4C97F1E9907C}">
      <dgm:prSet/>
      <dgm:spPr/>
      <dgm:t>
        <a:bodyPr/>
        <a:lstStyle/>
        <a:p>
          <a:endParaRPr lang="en-US"/>
        </a:p>
      </dgm:t>
    </dgm:pt>
    <dgm:pt modelId="{3926EC9D-4461-1C47-A8E7-30DD9B7FFC93}">
      <dgm:prSet phldrT="[Text]" custT="1"/>
      <dgm:spPr/>
      <dgm:t>
        <a:bodyPr/>
        <a:lstStyle/>
        <a:p>
          <a:r>
            <a:rPr lang="en-US" sz="1800"/>
            <a:t>College &amp; University Chapters</a:t>
          </a:r>
        </a:p>
      </dgm:t>
    </dgm:pt>
    <dgm:pt modelId="{4F97AC7D-926F-EB46-94BF-26030044C0CB}" type="parTrans" cxnId="{60B68B9E-75A7-1A48-AA71-7E3ECCD6771F}">
      <dgm:prSet/>
      <dgm:spPr/>
      <dgm:t>
        <a:bodyPr/>
        <a:lstStyle/>
        <a:p>
          <a:endParaRPr lang="en-US"/>
        </a:p>
      </dgm:t>
    </dgm:pt>
    <dgm:pt modelId="{DDDF1519-0E95-C34C-ACA2-9725B28056B1}" type="sibTrans" cxnId="{60B68B9E-75A7-1A48-AA71-7E3ECCD6771F}">
      <dgm:prSet/>
      <dgm:spPr/>
      <dgm:t>
        <a:bodyPr/>
        <a:lstStyle/>
        <a:p>
          <a:endParaRPr lang="en-US"/>
        </a:p>
      </dgm:t>
    </dgm:pt>
    <dgm:pt modelId="{0CD93ED3-488F-FA47-98CF-94C697728A3B}">
      <dgm:prSet/>
      <dgm:spPr>
        <a:noFill/>
        <a:ln>
          <a:noFill/>
        </a:ln>
      </dgm:spPr>
      <dgm:t>
        <a:bodyPr/>
        <a:lstStyle/>
        <a:p>
          <a:endParaRPr lang="en-US" b="1"/>
        </a:p>
      </dgm:t>
    </dgm:pt>
    <dgm:pt modelId="{F56A432E-82A4-ED49-A54C-BD78F7E81952}" type="parTrans" cxnId="{F783460F-1D76-4C4E-895D-035BA8AFDC7B}">
      <dgm:prSet/>
      <dgm:spPr/>
      <dgm:t>
        <a:bodyPr/>
        <a:lstStyle/>
        <a:p>
          <a:endParaRPr lang="en-US"/>
        </a:p>
      </dgm:t>
    </dgm:pt>
    <dgm:pt modelId="{A4E5E9F3-CE30-3646-A2BD-4E93C01BBEF9}" type="sibTrans" cxnId="{F783460F-1D76-4C4E-895D-035BA8AFDC7B}">
      <dgm:prSet/>
      <dgm:spPr/>
      <dgm:t>
        <a:bodyPr/>
        <a:lstStyle/>
        <a:p>
          <a:endParaRPr lang="en-US"/>
        </a:p>
      </dgm:t>
    </dgm:pt>
    <dgm:pt modelId="{1536B751-917B-2648-B3CA-4D027B7BF923}" type="pres">
      <dgm:prSet presAssocID="{A009624F-96E2-9C47-81BB-951A17506BA8}" presName="Name0" presStyleCnt="0">
        <dgm:presLayoutVars>
          <dgm:chMax val="1"/>
          <dgm:dir/>
          <dgm:animLvl val="ctr"/>
          <dgm:resizeHandles val="exact"/>
        </dgm:presLayoutVars>
      </dgm:prSet>
      <dgm:spPr/>
    </dgm:pt>
    <dgm:pt modelId="{AA97CA8C-8A78-2C43-812A-F6F29538C0B0}" type="pres">
      <dgm:prSet presAssocID="{0CD93ED3-488F-FA47-98CF-94C697728A3B}" presName="centerShape" presStyleLbl="node0" presStyleIdx="0" presStyleCnt="1"/>
      <dgm:spPr/>
    </dgm:pt>
    <dgm:pt modelId="{5BC6E09C-D6F0-5446-B2FC-337797B01617}" type="pres">
      <dgm:prSet presAssocID="{8A391C84-E91B-F247-BAB6-C9D70E9460C6}" presName="node" presStyleLbl="node1" presStyleIdx="0" presStyleCnt="5">
        <dgm:presLayoutVars>
          <dgm:bulletEnabled val="1"/>
        </dgm:presLayoutVars>
      </dgm:prSet>
      <dgm:spPr/>
    </dgm:pt>
    <dgm:pt modelId="{D0771BC2-0D6A-DA4F-A0AB-D7E7407E7A1F}" type="pres">
      <dgm:prSet presAssocID="{8A391C84-E91B-F247-BAB6-C9D70E9460C6}" presName="dummy" presStyleCnt="0"/>
      <dgm:spPr/>
    </dgm:pt>
    <dgm:pt modelId="{799BA328-9B94-9F45-B1B2-530163111C89}" type="pres">
      <dgm:prSet presAssocID="{167523AC-70D3-BE44-AEA2-30B36FEB51DE}" presName="sibTrans" presStyleLbl="sibTrans2D1" presStyleIdx="0" presStyleCnt="5"/>
      <dgm:spPr/>
    </dgm:pt>
    <dgm:pt modelId="{F49CB268-554A-604F-9355-AB37366CDD92}" type="pres">
      <dgm:prSet presAssocID="{1D4B19F2-AB53-F043-9EDA-7C2335E03B8F}" presName="node" presStyleLbl="node1" presStyleIdx="1" presStyleCnt="5">
        <dgm:presLayoutVars>
          <dgm:bulletEnabled val="1"/>
        </dgm:presLayoutVars>
      </dgm:prSet>
      <dgm:spPr/>
    </dgm:pt>
    <dgm:pt modelId="{A7A16418-A585-9C4B-A682-88A84C79C2F1}" type="pres">
      <dgm:prSet presAssocID="{1D4B19F2-AB53-F043-9EDA-7C2335E03B8F}" presName="dummy" presStyleCnt="0"/>
      <dgm:spPr/>
    </dgm:pt>
    <dgm:pt modelId="{4CEB2A23-83F0-4147-878F-BA10A06AF790}" type="pres">
      <dgm:prSet presAssocID="{1C362E6F-D80E-2743-BE03-285C68FC40B3}" presName="sibTrans" presStyleLbl="sibTrans2D1" presStyleIdx="1" presStyleCnt="5"/>
      <dgm:spPr/>
    </dgm:pt>
    <dgm:pt modelId="{3647E30C-1FEF-FE46-B80F-3D67C63AB8D2}" type="pres">
      <dgm:prSet presAssocID="{20350F3D-869F-794F-BF89-B50AA8875108}" presName="node" presStyleLbl="node1" presStyleIdx="2" presStyleCnt="5">
        <dgm:presLayoutVars>
          <dgm:bulletEnabled val="1"/>
        </dgm:presLayoutVars>
      </dgm:prSet>
      <dgm:spPr/>
    </dgm:pt>
    <dgm:pt modelId="{AC785640-7C41-4C43-A5F1-7A32319789EB}" type="pres">
      <dgm:prSet presAssocID="{20350F3D-869F-794F-BF89-B50AA8875108}" presName="dummy" presStyleCnt="0"/>
      <dgm:spPr/>
    </dgm:pt>
    <dgm:pt modelId="{5BC819FB-56DC-1F4C-ACC1-66A3D353EEE4}" type="pres">
      <dgm:prSet presAssocID="{C00A2149-37E9-2A49-8175-2EDAF1B64FA1}" presName="sibTrans" presStyleLbl="sibTrans2D1" presStyleIdx="2" presStyleCnt="5"/>
      <dgm:spPr/>
    </dgm:pt>
    <dgm:pt modelId="{44E1FDC9-5BF3-6D4E-803B-60C3C5FF118B}" type="pres">
      <dgm:prSet presAssocID="{8AAAD31C-ECF7-FD44-8AE0-7119B9BCBCB9}" presName="node" presStyleLbl="node1" presStyleIdx="3" presStyleCnt="5">
        <dgm:presLayoutVars>
          <dgm:bulletEnabled val="1"/>
        </dgm:presLayoutVars>
      </dgm:prSet>
      <dgm:spPr/>
    </dgm:pt>
    <dgm:pt modelId="{30736F42-9A8D-454E-AE3C-5A46226262FF}" type="pres">
      <dgm:prSet presAssocID="{8AAAD31C-ECF7-FD44-8AE0-7119B9BCBCB9}" presName="dummy" presStyleCnt="0"/>
      <dgm:spPr/>
    </dgm:pt>
    <dgm:pt modelId="{6574C1BB-6304-6043-9464-96EEA20E1DA3}" type="pres">
      <dgm:prSet presAssocID="{18B6692B-AD13-754D-A0ED-EF6AC609E9FF}" presName="sibTrans" presStyleLbl="sibTrans2D1" presStyleIdx="3" presStyleCnt="5"/>
      <dgm:spPr/>
    </dgm:pt>
    <dgm:pt modelId="{6C20C313-7169-924D-BB3A-A472F335C7D8}" type="pres">
      <dgm:prSet presAssocID="{3926EC9D-4461-1C47-A8E7-30DD9B7FFC93}" presName="node" presStyleLbl="node1" presStyleIdx="4" presStyleCnt="5">
        <dgm:presLayoutVars>
          <dgm:bulletEnabled val="1"/>
        </dgm:presLayoutVars>
      </dgm:prSet>
      <dgm:spPr/>
    </dgm:pt>
    <dgm:pt modelId="{7940F72C-4801-8D48-A64A-B5CE92B9B1CD}" type="pres">
      <dgm:prSet presAssocID="{3926EC9D-4461-1C47-A8E7-30DD9B7FFC93}" presName="dummy" presStyleCnt="0"/>
      <dgm:spPr/>
    </dgm:pt>
    <dgm:pt modelId="{8B2BA33B-2214-014F-B2F6-782A7E894348}" type="pres">
      <dgm:prSet presAssocID="{DDDF1519-0E95-C34C-ACA2-9725B28056B1}" presName="sibTrans" presStyleLbl="sibTrans2D1" presStyleIdx="4" presStyleCnt="5"/>
      <dgm:spPr/>
    </dgm:pt>
  </dgm:ptLst>
  <dgm:cxnLst>
    <dgm:cxn modelId="{93C52900-D5A4-CA47-A4E8-9345CF2248C4}" type="presOf" srcId="{8A391C84-E91B-F247-BAB6-C9D70E9460C6}" destId="{5BC6E09C-D6F0-5446-B2FC-337797B01617}" srcOrd="0" destOrd="0" presId="urn:microsoft.com/office/officeart/2005/8/layout/radial6"/>
    <dgm:cxn modelId="{F783460F-1D76-4C4E-895D-035BA8AFDC7B}" srcId="{A009624F-96E2-9C47-81BB-951A17506BA8}" destId="{0CD93ED3-488F-FA47-98CF-94C697728A3B}" srcOrd="0" destOrd="0" parTransId="{F56A432E-82A4-ED49-A54C-BD78F7E81952}" sibTransId="{A4E5E9F3-CE30-3646-A2BD-4E93C01BBEF9}"/>
    <dgm:cxn modelId="{80313113-A33A-AF43-9B2F-D7DE171083C1}" type="presOf" srcId="{1D4B19F2-AB53-F043-9EDA-7C2335E03B8F}" destId="{F49CB268-554A-604F-9355-AB37366CDD92}" srcOrd="0" destOrd="0" presId="urn:microsoft.com/office/officeart/2005/8/layout/radial6"/>
    <dgm:cxn modelId="{EBE76414-AEA3-B54D-8FAD-C42B451419EE}" type="presOf" srcId="{18B6692B-AD13-754D-A0ED-EF6AC609E9FF}" destId="{6574C1BB-6304-6043-9464-96EEA20E1DA3}" srcOrd="0" destOrd="0" presId="urn:microsoft.com/office/officeart/2005/8/layout/radial6"/>
    <dgm:cxn modelId="{EB865016-E481-6445-A678-B2E910266421}" type="presOf" srcId="{A009624F-96E2-9C47-81BB-951A17506BA8}" destId="{1536B751-917B-2648-B3CA-4D027B7BF923}" srcOrd="0" destOrd="0" presId="urn:microsoft.com/office/officeart/2005/8/layout/radial6"/>
    <dgm:cxn modelId="{48A84F23-15B0-534E-A388-839161B6F4AA}" type="presOf" srcId="{1C362E6F-D80E-2743-BE03-285C68FC40B3}" destId="{4CEB2A23-83F0-4147-878F-BA10A06AF790}" srcOrd="0" destOrd="0" presId="urn:microsoft.com/office/officeart/2005/8/layout/radial6"/>
    <dgm:cxn modelId="{7D3C0B41-1087-FF45-B1FF-9B260FB8A64B}" type="presOf" srcId="{DDDF1519-0E95-C34C-ACA2-9725B28056B1}" destId="{8B2BA33B-2214-014F-B2F6-782A7E894348}" srcOrd="0" destOrd="0" presId="urn:microsoft.com/office/officeart/2005/8/layout/radial6"/>
    <dgm:cxn modelId="{1AE25F53-8868-5A45-A0D0-FF12E15BB2C8}" type="presOf" srcId="{0CD93ED3-488F-FA47-98CF-94C697728A3B}" destId="{AA97CA8C-8A78-2C43-812A-F6F29538C0B0}" srcOrd="0" destOrd="0" presId="urn:microsoft.com/office/officeart/2005/8/layout/radial6"/>
    <dgm:cxn modelId="{B611FD61-09B0-9F4E-B3BB-47972E012C8F}" srcId="{0CD93ED3-488F-FA47-98CF-94C697728A3B}" destId="{8A391C84-E91B-F247-BAB6-C9D70E9460C6}" srcOrd="0" destOrd="0" parTransId="{C34A8296-5493-5B4D-97FA-DD1E4A0C7771}" sibTransId="{167523AC-70D3-BE44-AEA2-30B36FEB51DE}"/>
    <dgm:cxn modelId="{52215362-AEC6-8347-9CFB-FD73ABF3523B}" type="presOf" srcId="{167523AC-70D3-BE44-AEA2-30B36FEB51DE}" destId="{799BA328-9B94-9F45-B1B2-530163111C89}" srcOrd="0" destOrd="0" presId="urn:microsoft.com/office/officeart/2005/8/layout/radial6"/>
    <dgm:cxn modelId="{2311096A-F587-7F44-9F6B-FC3ECA29F9F7}" type="presOf" srcId="{8AAAD31C-ECF7-FD44-8AE0-7119B9BCBCB9}" destId="{44E1FDC9-5BF3-6D4E-803B-60C3C5FF118B}" srcOrd="0" destOrd="0" presId="urn:microsoft.com/office/officeart/2005/8/layout/radial6"/>
    <dgm:cxn modelId="{5EE0B476-483C-0B4F-8B8F-31E7AA51429F}" type="presOf" srcId="{3926EC9D-4461-1C47-A8E7-30DD9B7FFC93}" destId="{6C20C313-7169-924D-BB3A-A472F335C7D8}" srcOrd="0" destOrd="0" presId="urn:microsoft.com/office/officeart/2005/8/layout/radial6"/>
    <dgm:cxn modelId="{3B9E249E-7AB2-B842-AC01-DC1CACB5E340}" srcId="{0CD93ED3-488F-FA47-98CF-94C697728A3B}" destId="{20350F3D-869F-794F-BF89-B50AA8875108}" srcOrd="2" destOrd="0" parTransId="{F840630A-5EC4-464B-9081-CCEB182F19DF}" sibTransId="{C00A2149-37E9-2A49-8175-2EDAF1B64FA1}"/>
    <dgm:cxn modelId="{60B68B9E-75A7-1A48-AA71-7E3ECCD6771F}" srcId="{0CD93ED3-488F-FA47-98CF-94C697728A3B}" destId="{3926EC9D-4461-1C47-A8E7-30DD9B7FFC93}" srcOrd="4" destOrd="0" parTransId="{4F97AC7D-926F-EB46-94BF-26030044C0CB}" sibTransId="{DDDF1519-0E95-C34C-ACA2-9725B28056B1}"/>
    <dgm:cxn modelId="{185767AA-763F-0C4C-BFDD-9C95889B477C}" type="presOf" srcId="{C00A2149-37E9-2A49-8175-2EDAF1B64FA1}" destId="{5BC819FB-56DC-1F4C-ACC1-66A3D353EEE4}" srcOrd="0" destOrd="0" presId="urn:microsoft.com/office/officeart/2005/8/layout/radial6"/>
    <dgm:cxn modelId="{D3D2CAAB-039A-CF43-BDB1-4C97F1E9907C}" srcId="{0CD93ED3-488F-FA47-98CF-94C697728A3B}" destId="{8AAAD31C-ECF7-FD44-8AE0-7119B9BCBCB9}" srcOrd="3" destOrd="0" parTransId="{4BD43D82-4ED7-3B45-B383-BF496BAEC772}" sibTransId="{18B6692B-AD13-754D-A0ED-EF6AC609E9FF}"/>
    <dgm:cxn modelId="{23454EC9-D65D-C440-909D-925C9F2C13C5}" type="presOf" srcId="{20350F3D-869F-794F-BF89-B50AA8875108}" destId="{3647E30C-1FEF-FE46-B80F-3D67C63AB8D2}" srcOrd="0" destOrd="0" presId="urn:microsoft.com/office/officeart/2005/8/layout/radial6"/>
    <dgm:cxn modelId="{F18D56F7-D256-0642-BF3F-EDCAF9965DCF}" srcId="{0CD93ED3-488F-FA47-98CF-94C697728A3B}" destId="{1D4B19F2-AB53-F043-9EDA-7C2335E03B8F}" srcOrd="1" destOrd="0" parTransId="{7C1D669B-F470-8D42-BE63-BB52470CCDFC}" sibTransId="{1C362E6F-D80E-2743-BE03-285C68FC40B3}"/>
    <dgm:cxn modelId="{5CDF73EA-EE1E-B04E-A27B-C79ED04DD85E}" type="presParOf" srcId="{1536B751-917B-2648-B3CA-4D027B7BF923}" destId="{AA97CA8C-8A78-2C43-812A-F6F29538C0B0}" srcOrd="0" destOrd="0" presId="urn:microsoft.com/office/officeart/2005/8/layout/radial6"/>
    <dgm:cxn modelId="{CA244B7A-A43A-644B-BD75-2EACC3443D14}" type="presParOf" srcId="{1536B751-917B-2648-B3CA-4D027B7BF923}" destId="{5BC6E09C-D6F0-5446-B2FC-337797B01617}" srcOrd="1" destOrd="0" presId="urn:microsoft.com/office/officeart/2005/8/layout/radial6"/>
    <dgm:cxn modelId="{452003C7-50A3-614C-BA4A-C56DF251FC71}" type="presParOf" srcId="{1536B751-917B-2648-B3CA-4D027B7BF923}" destId="{D0771BC2-0D6A-DA4F-A0AB-D7E7407E7A1F}" srcOrd="2" destOrd="0" presId="urn:microsoft.com/office/officeart/2005/8/layout/radial6"/>
    <dgm:cxn modelId="{0D69FDBB-7B10-C340-9965-DBFE658E90C1}" type="presParOf" srcId="{1536B751-917B-2648-B3CA-4D027B7BF923}" destId="{799BA328-9B94-9F45-B1B2-530163111C89}" srcOrd="3" destOrd="0" presId="urn:microsoft.com/office/officeart/2005/8/layout/radial6"/>
    <dgm:cxn modelId="{6119FC22-6877-CD4A-BD4B-91CC718FC9C0}" type="presParOf" srcId="{1536B751-917B-2648-B3CA-4D027B7BF923}" destId="{F49CB268-554A-604F-9355-AB37366CDD92}" srcOrd="4" destOrd="0" presId="urn:microsoft.com/office/officeart/2005/8/layout/radial6"/>
    <dgm:cxn modelId="{D14D7257-3F7C-1C4D-A386-C0BC23852919}" type="presParOf" srcId="{1536B751-917B-2648-B3CA-4D027B7BF923}" destId="{A7A16418-A585-9C4B-A682-88A84C79C2F1}" srcOrd="5" destOrd="0" presId="urn:microsoft.com/office/officeart/2005/8/layout/radial6"/>
    <dgm:cxn modelId="{B6336FC1-7021-C548-AC10-49F9F532EC4C}" type="presParOf" srcId="{1536B751-917B-2648-B3CA-4D027B7BF923}" destId="{4CEB2A23-83F0-4147-878F-BA10A06AF790}" srcOrd="6" destOrd="0" presId="urn:microsoft.com/office/officeart/2005/8/layout/radial6"/>
    <dgm:cxn modelId="{DA5D3FC7-0FE2-7240-974E-DB2A3A8D293F}" type="presParOf" srcId="{1536B751-917B-2648-B3CA-4D027B7BF923}" destId="{3647E30C-1FEF-FE46-B80F-3D67C63AB8D2}" srcOrd="7" destOrd="0" presId="urn:microsoft.com/office/officeart/2005/8/layout/radial6"/>
    <dgm:cxn modelId="{55CCD551-9E15-394A-B3CC-F68C5A0DA3C8}" type="presParOf" srcId="{1536B751-917B-2648-B3CA-4D027B7BF923}" destId="{AC785640-7C41-4C43-A5F1-7A32319789EB}" srcOrd="8" destOrd="0" presId="urn:microsoft.com/office/officeart/2005/8/layout/radial6"/>
    <dgm:cxn modelId="{6567404E-D4DC-A946-81BE-B24013DCFC45}" type="presParOf" srcId="{1536B751-917B-2648-B3CA-4D027B7BF923}" destId="{5BC819FB-56DC-1F4C-ACC1-66A3D353EEE4}" srcOrd="9" destOrd="0" presId="urn:microsoft.com/office/officeart/2005/8/layout/radial6"/>
    <dgm:cxn modelId="{429A7E17-DBA8-F84C-9D22-D8EFED820D31}" type="presParOf" srcId="{1536B751-917B-2648-B3CA-4D027B7BF923}" destId="{44E1FDC9-5BF3-6D4E-803B-60C3C5FF118B}" srcOrd="10" destOrd="0" presId="urn:microsoft.com/office/officeart/2005/8/layout/radial6"/>
    <dgm:cxn modelId="{9984C115-F109-9849-B81D-70322E0ED42E}" type="presParOf" srcId="{1536B751-917B-2648-B3CA-4D027B7BF923}" destId="{30736F42-9A8D-454E-AE3C-5A46226262FF}" srcOrd="11" destOrd="0" presId="urn:microsoft.com/office/officeart/2005/8/layout/radial6"/>
    <dgm:cxn modelId="{D8B97652-FF2E-D145-8F8B-36900732DC86}" type="presParOf" srcId="{1536B751-917B-2648-B3CA-4D027B7BF923}" destId="{6574C1BB-6304-6043-9464-96EEA20E1DA3}" srcOrd="12" destOrd="0" presId="urn:microsoft.com/office/officeart/2005/8/layout/radial6"/>
    <dgm:cxn modelId="{1B8B8378-807C-F346-9A74-26BD4CA0549A}" type="presParOf" srcId="{1536B751-917B-2648-B3CA-4D027B7BF923}" destId="{6C20C313-7169-924D-BB3A-A472F335C7D8}" srcOrd="13" destOrd="0" presId="urn:microsoft.com/office/officeart/2005/8/layout/radial6"/>
    <dgm:cxn modelId="{A0DA1AB7-55DD-1B4B-B369-AD68A55CC6EA}" type="presParOf" srcId="{1536B751-917B-2648-B3CA-4D027B7BF923}" destId="{7940F72C-4801-8D48-A64A-B5CE92B9B1CD}" srcOrd="14" destOrd="0" presId="urn:microsoft.com/office/officeart/2005/8/layout/radial6"/>
    <dgm:cxn modelId="{36277CC7-BFCC-C44A-88C8-0C912B3D303A}" type="presParOf" srcId="{1536B751-917B-2648-B3CA-4D027B7BF923}" destId="{8B2BA33B-2214-014F-B2F6-782A7E894348}"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9CDD8-B41D-9943-AFA5-432864A5B246}">
      <dsp:nvSpPr>
        <dsp:cNvPr id="0" name=""/>
        <dsp:cNvSpPr/>
      </dsp:nvSpPr>
      <dsp:spPr>
        <a:xfrm>
          <a:off x="0" y="4444481"/>
          <a:ext cx="8128000" cy="9723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Alumni Communities</a:t>
          </a:r>
        </a:p>
      </dsp:txBody>
      <dsp:txXfrm>
        <a:off x="0" y="4444481"/>
        <a:ext cx="8128000" cy="525065"/>
      </dsp:txXfrm>
    </dsp:sp>
    <dsp:sp modelId="{304AB1FC-9F3D-5042-ADBF-26060B50380F}">
      <dsp:nvSpPr>
        <dsp:cNvPr id="0" name=""/>
        <dsp:cNvSpPr/>
      </dsp:nvSpPr>
      <dsp:spPr>
        <a:xfrm>
          <a:off x="3968" y="4950099"/>
          <a:ext cx="1353343" cy="4472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Affiliate Groups</a:t>
          </a:r>
        </a:p>
      </dsp:txBody>
      <dsp:txXfrm>
        <a:off x="3968" y="4950099"/>
        <a:ext cx="1353343" cy="447278"/>
      </dsp:txXfrm>
    </dsp:sp>
    <dsp:sp modelId="{7766C49F-7741-2C4F-85AD-86369B427E5E}">
      <dsp:nvSpPr>
        <dsp:cNvPr id="0" name=""/>
        <dsp:cNvSpPr/>
      </dsp:nvSpPr>
      <dsp:spPr>
        <a:xfrm>
          <a:off x="1357312" y="4950099"/>
          <a:ext cx="1353343" cy="4472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Affinity Groups</a:t>
          </a:r>
        </a:p>
      </dsp:txBody>
      <dsp:txXfrm>
        <a:off x="1357312" y="4950099"/>
        <a:ext cx="1353343" cy="447278"/>
      </dsp:txXfrm>
    </dsp:sp>
    <dsp:sp modelId="{A03E6A03-0330-CC47-AF82-C5FABFBDBA2F}">
      <dsp:nvSpPr>
        <dsp:cNvPr id="0" name=""/>
        <dsp:cNvSpPr/>
      </dsp:nvSpPr>
      <dsp:spPr>
        <a:xfrm>
          <a:off x="2710656" y="4950099"/>
          <a:ext cx="1353343" cy="4472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Civic and Community Partners</a:t>
          </a:r>
        </a:p>
      </dsp:txBody>
      <dsp:txXfrm>
        <a:off x="2710656" y="4950099"/>
        <a:ext cx="1353343" cy="447278"/>
      </dsp:txXfrm>
    </dsp:sp>
    <dsp:sp modelId="{03900ADF-0B3F-0F43-B72E-214610272B5B}">
      <dsp:nvSpPr>
        <dsp:cNvPr id="0" name=""/>
        <dsp:cNvSpPr/>
      </dsp:nvSpPr>
      <dsp:spPr>
        <a:xfrm>
          <a:off x="4064000" y="4950099"/>
          <a:ext cx="1353343" cy="4472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Camp Alumni Associations</a:t>
          </a:r>
        </a:p>
      </dsp:txBody>
      <dsp:txXfrm>
        <a:off x="4064000" y="4950099"/>
        <a:ext cx="1353343" cy="447278"/>
      </dsp:txXfrm>
    </dsp:sp>
    <dsp:sp modelId="{F16C69A4-6FA7-DB45-96FB-BAFA3F957606}">
      <dsp:nvSpPr>
        <dsp:cNvPr id="0" name=""/>
        <dsp:cNvSpPr/>
      </dsp:nvSpPr>
      <dsp:spPr>
        <a:xfrm>
          <a:off x="5417343" y="4950099"/>
          <a:ext cx="1353343" cy="4472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Local Councils</a:t>
          </a:r>
        </a:p>
      </dsp:txBody>
      <dsp:txXfrm>
        <a:off x="5417343" y="4950099"/>
        <a:ext cx="1353343" cy="447278"/>
      </dsp:txXfrm>
    </dsp:sp>
    <dsp:sp modelId="{50E51E75-2103-5A49-A060-AB6389D07AF1}">
      <dsp:nvSpPr>
        <dsp:cNvPr id="0" name=""/>
        <dsp:cNvSpPr/>
      </dsp:nvSpPr>
      <dsp:spPr>
        <a:xfrm>
          <a:off x="6770687" y="4950099"/>
          <a:ext cx="1353343" cy="4472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College Alumni (</a:t>
          </a:r>
          <a:r>
            <a:rPr lang="en-US" sz="1100" i="1" kern="1200"/>
            <a:t>Coming Soon</a:t>
          </a:r>
          <a:r>
            <a:rPr lang="en-US" sz="1100" kern="1200"/>
            <a:t>)</a:t>
          </a:r>
        </a:p>
      </dsp:txBody>
      <dsp:txXfrm>
        <a:off x="6770687" y="4950099"/>
        <a:ext cx="1353343" cy="447278"/>
      </dsp:txXfrm>
    </dsp:sp>
    <dsp:sp modelId="{E94C3AA7-E1F7-A641-BAE6-1BE20D19FA72}">
      <dsp:nvSpPr>
        <dsp:cNvPr id="0" name=""/>
        <dsp:cNvSpPr/>
      </dsp:nvSpPr>
      <dsp:spPr>
        <a:xfrm rot="10800000">
          <a:off x="0" y="2963601"/>
          <a:ext cx="8128000" cy="149546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Alumni Relations &amp; Council Support Committee</a:t>
          </a:r>
        </a:p>
      </dsp:txBody>
      <dsp:txXfrm rot="10800000">
        <a:off x="0" y="2963601"/>
        <a:ext cx="8128000" cy="971708"/>
      </dsp:txXfrm>
    </dsp:sp>
    <dsp:sp modelId="{4162E1C5-1BF5-5448-BAE2-BC85889503EB}">
      <dsp:nvSpPr>
        <dsp:cNvPr id="0" name=""/>
        <dsp:cNvSpPr/>
      </dsp:nvSpPr>
      <dsp:spPr>
        <a:xfrm rot="10800000">
          <a:off x="0" y="1482721"/>
          <a:ext cx="8128000" cy="149546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Scouting Alumni </a:t>
          </a:r>
        </a:p>
      </dsp:txBody>
      <dsp:txXfrm rot="10800000">
        <a:off x="0" y="1482721"/>
        <a:ext cx="8128000" cy="971708"/>
      </dsp:txXfrm>
    </dsp:sp>
    <dsp:sp modelId="{A0A3C712-5C1F-6F4A-B7B2-8436C1091331}">
      <dsp:nvSpPr>
        <dsp:cNvPr id="0" name=""/>
        <dsp:cNvSpPr/>
      </dsp:nvSpPr>
      <dsp:spPr>
        <a:xfrm rot="10800000">
          <a:off x="0" y="1842"/>
          <a:ext cx="8128000" cy="149546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Scouting America</a:t>
          </a:r>
        </a:p>
      </dsp:txBody>
      <dsp:txXfrm rot="10800000">
        <a:off x="0" y="1842"/>
        <a:ext cx="8128000" cy="971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BA33B-2214-014F-B2F6-782A7E894348}">
      <dsp:nvSpPr>
        <dsp:cNvPr id="0" name=""/>
        <dsp:cNvSpPr/>
      </dsp:nvSpPr>
      <dsp:spPr>
        <a:xfrm>
          <a:off x="3164607" y="727934"/>
          <a:ext cx="4848158" cy="4848158"/>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74C1BB-6304-6043-9464-96EEA20E1DA3}">
      <dsp:nvSpPr>
        <dsp:cNvPr id="0" name=""/>
        <dsp:cNvSpPr/>
      </dsp:nvSpPr>
      <dsp:spPr>
        <a:xfrm>
          <a:off x="3164607" y="727934"/>
          <a:ext cx="4848158" cy="4848158"/>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C819FB-56DC-1F4C-ACC1-66A3D353EEE4}">
      <dsp:nvSpPr>
        <dsp:cNvPr id="0" name=""/>
        <dsp:cNvSpPr/>
      </dsp:nvSpPr>
      <dsp:spPr>
        <a:xfrm>
          <a:off x="3164607" y="727934"/>
          <a:ext cx="4848158" cy="4848158"/>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EB2A23-83F0-4147-878F-BA10A06AF790}">
      <dsp:nvSpPr>
        <dsp:cNvPr id="0" name=""/>
        <dsp:cNvSpPr/>
      </dsp:nvSpPr>
      <dsp:spPr>
        <a:xfrm>
          <a:off x="3164607" y="727934"/>
          <a:ext cx="4848158" cy="4848158"/>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9BA328-9B94-9F45-B1B2-530163111C89}">
      <dsp:nvSpPr>
        <dsp:cNvPr id="0" name=""/>
        <dsp:cNvSpPr/>
      </dsp:nvSpPr>
      <dsp:spPr>
        <a:xfrm>
          <a:off x="3164607" y="727934"/>
          <a:ext cx="4848158" cy="4848158"/>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97CA8C-8A78-2C43-812A-F6F29538C0B0}">
      <dsp:nvSpPr>
        <dsp:cNvPr id="0" name=""/>
        <dsp:cNvSpPr/>
      </dsp:nvSpPr>
      <dsp:spPr>
        <a:xfrm>
          <a:off x="4472586" y="2035913"/>
          <a:ext cx="2232200" cy="223220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b="1" kern="1200"/>
        </a:p>
      </dsp:txBody>
      <dsp:txXfrm>
        <a:off x="4799484" y="2362811"/>
        <a:ext cx="1578404" cy="1578404"/>
      </dsp:txXfrm>
    </dsp:sp>
    <dsp:sp modelId="{5BC6E09C-D6F0-5446-B2FC-337797B01617}">
      <dsp:nvSpPr>
        <dsp:cNvPr id="0" name=""/>
        <dsp:cNvSpPr/>
      </dsp:nvSpPr>
      <dsp:spPr>
        <a:xfrm>
          <a:off x="4807416" y="2916"/>
          <a:ext cx="1562540" cy="156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National Affiliate Groups</a:t>
          </a:r>
        </a:p>
      </dsp:txBody>
      <dsp:txXfrm>
        <a:off x="5036245" y="231745"/>
        <a:ext cx="1104882" cy="1104882"/>
      </dsp:txXfrm>
    </dsp:sp>
    <dsp:sp modelId="{F49CB268-554A-604F-9355-AB37366CDD92}">
      <dsp:nvSpPr>
        <dsp:cNvPr id="0" name=""/>
        <dsp:cNvSpPr/>
      </dsp:nvSpPr>
      <dsp:spPr>
        <a:xfrm>
          <a:off x="7059354" y="1639044"/>
          <a:ext cx="1562540" cy="156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National Affinity Groups</a:t>
          </a:r>
        </a:p>
      </dsp:txBody>
      <dsp:txXfrm>
        <a:off x="7288183" y="1867873"/>
        <a:ext cx="1104882" cy="1104882"/>
      </dsp:txXfrm>
    </dsp:sp>
    <dsp:sp modelId="{3647E30C-1FEF-FE46-B80F-3D67C63AB8D2}">
      <dsp:nvSpPr>
        <dsp:cNvPr id="0" name=""/>
        <dsp:cNvSpPr/>
      </dsp:nvSpPr>
      <dsp:spPr>
        <a:xfrm>
          <a:off x="6199191" y="4286356"/>
          <a:ext cx="1562540" cy="156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Civic &amp; </a:t>
          </a:r>
          <a:br>
            <a:rPr lang="en-US" sz="1600" kern="1200"/>
          </a:br>
          <a:r>
            <a:rPr lang="en-US" sz="1600" kern="1200"/>
            <a:t>Community Partners</a:t>
          </a:r>
        </a:p>
      </dsp:txBody>
      <dsp:txXfrm>
        <a:off x="6428020" y="4515185"/>
        <a:ext cx="1104882" cy="1104882"/>
      </dsp:txXfrm>
    </dsp:sp>
    <dsp:sp modelId="{44E1FDC9-5BF3-6D4E-803B-60C3C5FF118B}">
      <dsp:nvSpPr>
        <dsp:cNvPr id="0" name=""/>
        <dsp:cNvSpPr/>
      </dsp:nvSpPr>
      <dsp:spPr>
        <a:xfrm>
          <a:off x="3415642" y="4286356"/>
          <a:ext cx="1562540" cy="156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Council Camp Alumni Assoc.</a:t>
          </a:r>
        </a:p>
      </dsp:txBody>
      <dsp:txXfrm>
        <a:off x="3644471" y="4515185"/>
        <a:ext cx="1104882" cy="1104882"/>
      </dsp:txXfrm>
    </dsp:sp>
    <dsp:sp modelId="{6C20C313-7169-924D-BB3A-A472F335C7D8}">
      <dsp:nvSpPr>
        <dsp:cNvPr id="0" name=""/>
        <dsp:cNvSpPr/>
      </dsp:nvSpPr>
      <dsp:spPr>
        <a:xfrm>
          <a:off x="2555478" y="1639044"/>
          <a:ext cx="1562540" cy="156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College &amp; University Chapters</a:t>
          </a:r>
        </a:p>
      </dsp:txBody>
      <dsp:txXfrm>
        <a:off x="2784307" y="1867873"/>
        <a:ext cx="1104882" cy="11048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6243b707d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56243b707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6243b707d_4_8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356243b707d_4_8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Implementing these tactics can significantly enhance alumni participation and connection.</a:t>
            </a:r>
            <a:endParaRPr/>
          </a:p>
        </p:txBody>
      </p:sp>
      <p:sp>
        <p:nvSpPr>
          <p:cNvPr id="284" name="Google Shape;284;g356243b707d_4_8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039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6243b707d_4_8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356243b707d_4_8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Implementing these tactics can significantly enhance alumni participation and connection.</a:t>
            </a:r>
            <a:endParaRPr/>
          </a:p>
        </p:txBody>
      </p:sp>
      <p:sp>
        <p:nvSpPr>
          <p:cNvPr id="284" name="Google Shape;284;g356243b707d_4_8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2584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6243b707d_4_8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356243b707d_4_8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Implementing these tactics can significantly enhance alumni participation and connection.</a:t>
            </a:r>
            <a:endParaRPr/>
          </a:p>
        </p:txBody>
      </p:sp>
      <p:sp>
        <p:nvSpPr>
          <p:cNvPr id="284" name="Google Shape;284;g356243b707d_4_8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846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a:extLst>
            <a:ext uri="{FF2B5EF4-FFF2-40B4-BE49-F238E27FC236}">
              <a16:creationId xmlns:a16="http://schemas.microsoft.com/office/drawing/2014/main" id="{41183896-7918-95A7-E316-E46B3E4E6F80}"/>
            </a:ext>
          </a:extLst>
        </p:cNvPr>
        <p:cNvGrpSpPr/>
        <p:nvPr/>
      </p:nvGrpSpPr>
      <p:grpSpPr>
        <a:xfrm>
          <a:off x="0" y="0"/>
          <a:ext cx="0" cy="0"/>
          <a:chOff x="0" y="0"/>
          <a:chExt cx="0" cy="0"/>
        </a:xfrm>
      </p:grpSpPr>
      <p:sp>
        <p:nvSpPr>
          <p:cNvPr id="282" name="Google Shape;282;g356243b707d_4_86:notes">
            <a:extLst>
              <a:ext uri="{FF2B5EF4-FFF2-40B4-BE49-F238E27FC236}">
                <a16:creationId xmlns:a16="http://schemas.microsoft.com/office/drawing/2014/main" id="{3B8121BE-F8B1-ACDD-152E-EE431A36153C}"/>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356243b707d_4_86:notes">
            <a:extLst>
              <a:ext uri="{FF2B5EF4-FFF2-40B4-BE49-F238E27FC236}">
                <a16:creationId xmlns:a16="http://schemas.microsoft.com/office/drawing/2014/main" id="{6C3A0CA6-AA5C-B7BC-126D-84DDD9A62D5C}"/>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Implementing these tactics can significantly enhance alumni participation and connection.</a:t>
            </a:r>
            <a:endParaRPr/>
          </a:p>
        </p:txBody>
      </p:sp>
      <p:sp>
        <p:nvSpPr>
          <p:cNvPr id="284" name="Google Shape;284;g356243b707d_4_86:notes">
            <a:extLst>
              <a:ext uri="{FF2B5EF4-FFF2-40B4-BE49-F238E27FC236}">
                <a16:creationId xmlns:a16="http://schemas.microsoft.com/office/drawing/2014/main" id="{2EEEBF32-0C64-9B05-9B43-38B188B5DDA8}"/>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8628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6243b707d_4_9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g356243b707d_4_9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Each of us has a role in nurturing and expanding our alumni community.</a:t>
            </a:r>
            <a:endParaRPr/>
          </a:p>
        </p:txBody>
      </p:sp>
      <p:sp>
        <p:nvSpPr>
          <p:cNvPr id="291" name="Google Shape;291;g356243b707d_4_9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6243b707d_4_9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g356243b707d_4_9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Each of us has a role in nurturing and expanding our alumni community.</a:t>
            </a:r>
            <a:endParaRPr/>
          </a:p>
        </p:txBody>
      </p:sp>
      <p:sp>
        <p:nvSpPr>
          <p:cNvPr id="291" name="Google Shape;291;g356243b707d_4_9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39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6243b707d_4_74: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g356243b707d_4_7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Implementing these tactics can significantly enhance alumni participation and connection.</a:t>
            </a:r>
            <a:endParaRPr/>
          </a:p>
        </p:txBody>
      </p:sp>
      <p:sp>
        <p:nvSpPr>
          <p:cNvPr id="270" name="Google Shape;270;g356243b707d_4_7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78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62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26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6243b707d_4_6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g356243b707d_4_6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Despite a vast alumni base, active engagement remains low. Addressing communication gaps and data inconsistencies is crucial.</a:t>
            </a:r>
            <a:endParaRPr/>
          </a:p>
        </p:txBody>
      </p:sp>
      <p:sp>
        <p:nvSpPr>
          <p:cNvPr id="256" name="Google Shape;256;g356243b707d_4_6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3883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46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6243b707d_4_9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g356243b707d_4_9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Each of us has a role in nurturing and expanding our alumni community.</a:t>
            </a:r>
            <a:endParaRPr/>
          </a:p>
        </p:txBody>
      </p:sp>
      <p:sp>
        <p:nvSpPr>
          <p:cNvPr id="291" name="Google Shape;291;g356243b707d_4_9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0590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6243b707d_4_98: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g356243b707d_4_9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Each of us has a role in nurturing and expanding our alumni community.</a:t>
            </a:r>
            <a:endParaRPr/>
          </a:p>
        </p:txBody>
      </p:sp>
      <p:sp>
        <p:nvSpPr>
          <p:cNvPr id="298" name="Google Shape;298;g356243b707d_4_9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6243b707d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56243b707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717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6243b707d_4_2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356243b707d_4_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Our alumni encompass a diverse group, from former youth members to dedicated volunteers and supporters. Recognizing this diversity is key to effective engagement. We define an alum as anyone positively impacted by Scouting.</a:t>
            </a:r>
            <a:endParaRPr/>
          </a:p>
        </p:txBody>
      </p:sp>
      <p:sp>
        <p:nvSpPr>
          <p:cNvPr id="214" name="Google Shape;214;g356243b707d_4_2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711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6243b707d_4_2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356243b707d_4_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Our alumni encompass a diverse group, from former youth members to dedicated volunteers and supporters. Recognizing this diversity is key to effective engagement. We define an alum as anyone positively impacted by Scouting.</a:t>
            </a:r>
            <a:endParaRPr/>
          </a:p>
        </p:txBody>
      </p:sp>
      <p:sp>
        <p:nvSpPr>
          <p:cNvPr id="214" name="Google Shape;214;g356243b707d_4_2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6243b707d_4_2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356243b707d_4_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Our alumni encompass a diverse group, from former youth members to dedicated volunteers and supporters. Recognizing this diversity is key to effective engagement. We define an alum as anyone positively impacted by Scouting.</a:t>
            </a:r>
            <a:endParaRPr/>
          </a:p>
        </p:txBody>
      </p:sp>
      <p:sp>
        <p:nvSpPr>
          <p:cNvPr id="214" name="Google Shape;214;g356243b707d_4_2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1310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6243b707d_4_50: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g356243b707d_4_5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Our alumni encompass a diverse group, from former youth members to dedicated volunteers and supporters. Recognizing this diversity is key to effective engagement. We define an alum as anyone positively impacted by Scouting.</a:t>
            </a:r>
            <a:endParaRPr/>
          </a:p>
        </p:txBody>
      </p:sp>
      <p:sp>
        <p:nvSpPr>
          <p:cNvPr id="242" name="Google Shape;242;g356243b707d_4_5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7EE9956A-DCC6-C189-201F-4678D9EE0277}"/>
            </a:ext>
          </a:extLst>
        </p:cNvPr>
        <p:cNvGrpSpPr/>
        <p:nvPr/>
      </p:nvGrpSpPr>
      <p:grpSpPr>
        <a:xfrm>
          <a:off x="0" y="0"/>
          <a:ext cx="0" cy="0"/>
          <a:chOff x="0" y="0"/>
          <a:chExt cx="0" cy="0"/>
        </a:xfrm>
      </p:grpSpPr>
      <p:sp>
        <p:nvSpPr>
          <p:cNvPr id="240" name="Google Shape;240;g356243b707d_4_50:notes">
            <a:extLst>
              <a:ext uri="{FF2B5EF4-FFF2-40B4-BE49-F238E27FC236}">
                <a16:creationId xmlns:a16="http://schemas.microsoft.com/office/drawing/2014/main" id="{0041479B-0354-717B-A0A8-116B4B838C52}"/>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g356243b707d_4_50:notes">
            <a:extLst>
              <a:ext uri="{FF2B5EF4-FFF2-40B4-BE49-F238E27FC236}">
                <a16:creationId xmlns:a16="http://schemas.microsoft.com/office/drawing/2014/main" id="{4C12E1DC-2D81-8667-EBB7-CA719C2E56E9}"/>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Our alumni encompass a diverse group, from former youth members to dedicated volunteers and supporters. Recognizing this diversity is key to effective engagement. We define an alum as anyone positively impacted by Scouting.</a:t>
            </a:r>
            <a:endParaRPr/>
          </a:p>
        </p:txBody>
      </p:sp>
      <p:sp>
        <p:nvSpPr>
          <p:cNvPr id="242" name="Google Shape;242;g356243b707d_4_50:notes">
            <a:extLst>
              <a:ext uri="{FF2B5EF4-FFF2-40B4-BE49-F238E27FC236}">
                <a16:creationId xmlns:a16="http://schemas.microsoft.com/office/drawing/2014/main" id="{7632A2F1-B495-937A-5B76-6F4E0B21C063}"/>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3770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6243b707d_4_6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g356243b707d_4_6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Despite a vast alumni base, active engagement remains low. Addressing communication gaps and data inconsistencies is crucial.</a:t>
            </a:r>
            <a:endParaRPr/>
          </a:p>
        </p:txBody>
      </p:sp>
      <p:sp>
        <p:nvSpPr>
          <p:cNvPr id="256" name="Google Shape;256;g356243b707d_4_6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267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6243b707d_4_8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356243b707d_4_8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Implementing these tactics can significantly enhance alumni participation and connection.</a:t>
            </a:r>
            <a:endParaRPr/>
          </a:p>
        </p:txBody>
      </p:sp>
      <p:sp>
        <p:nvSpPr>
          <p:cNvPr id="284" name="Google Shape;284;g356243b707d_4_8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099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43407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83870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
        <p:cNvGrpSpPr/>
        <p:nvPr/>
      </p:nvGrpSpPr>
      <p:grpSpPr>
        <a:xfrm>
          <a:off x="0" y="0"/>
          <a:ext cx="0" cy="0"/>
          <a:chOff x="0" y="0"/>
          <a:chExt cx="0" cy="0"/>
        </a:xfrm>
      </p:grpSpPr>
      <p:sp>
        <p:nvSpPr>
          <p:cNvPr id="13" name="Google Shape;13;p18"/>
          <p:cNvSpPr txBox="1">
            <a:spLocks noGrp="1"/>
          </p:cNvSpPr>
          <p:nvPr>
            <p:ph type="body" idx="1"/>
          </p:nvPr>
        </p:nvSpPr>
        <p:spPr>
          <a:xfrm>
            <a:off x="1443318" y="555247"/>
            <a:ext cx="9959796" cy="104933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body" idx="2"/>
          </p:nvPr>
        </p:nvSpPr>
        <p:spPr>
          <a:xfrm>
            <a:off x="1443317" y="1667435"/>
            <a:ext cx="9959795" cy="467061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5017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5"/>
        <p:cNvGrpSpPr/>
        <p:nvPr/>
      </p:nvGrpSpPr>
      <p:grpSpPr>
        <a:xfrm>
          <a:off x="0" y="0"/>
          <a:ext cx="0" cy="0"/>
          <a:chOff x="0" y="0"/>
          <a:chExt cx="0" cy="0"/>
        </a:xfrm>
      </p:grpSpPr>
      <p:sp>
        <p:nvSpPr>
          <p:cNvPr id="17" name="Google Shape;17;p19"/>
          <p:cNvSpPr txBox="1">
            <a:spLocks noGrp="1"/>
          </p:cNvSpPr>
          <p:nvPr>
            <p:ph type="body" idx="1"/>
          </p:nvPr>
        </p:nvSpPr>
        <p:spPr>
          <a:xfrm>
            <a:off x="2501153" y="546849"/>
            <a:ext cx="8964707" cy="103094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 name="Google Shape;18;p19"/>
          <p:cNvSpPr txBox="1">
            <a:spLocks noGrp="1"/>
          </p:cNvSpPr>
          <p:nvPr>
            <p:ph type="body" idx="2"/>
          </p:nvPr>
        </p:nvSpPr>
        <p:spPr>
          <a:xfrm>
            <a:off x="788895" y="1999129"/>
            <a:ext cx="10676964" cy="380103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900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7"/>
        <p:cNvGrpSpPr/>
        <p:nvPr/>
      </p:nvGrpSpPr>
      <p:grpSpPr>
        <a:xfrm>
          <a:off x="0" y="0"/>
          <a:ext cx="0" cy="0"/>
          <a:chOff x="0" y="0"/>
          <a:chExt cx="0" cy="0"/>
        </a:xfrm>
      </p:grpSpPr>
      <p:sp>
        <p:nvSpPr>
          <p:cNvPr id="29" name="Google Shape;29;p22"/>
          <p:cNvSpPr txBox="1">
            <a:spLocks noGrp="1"/>
          </p:cNvSpPr>
          <p:nvPr>
            <p:ph type="body" idx="1"/>
          </p:nvPr>
        </p:nvSpPr>
        <p:spPr>
          <a:xfrm>
            <a:off x="833714" y="447675"/>
            <a:ext cx="9027463" cy="104933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 name="Google Shape;30;p22"/>
          <p:cNvSpPr txBox="1">
            <a:spLocks noGrp="1"/>
          </p:cNvSpPr>
          <p:nvPr>
            <p:ph type="body" idx="2"/>
          </p:nvPr>
        </p:nvSpPr>
        <p:spPr>
          <a:xfrm>
            <a:off x="833714" y="1542579"/>
            <a:ext cx="10901087" cy="418586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9461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1"/>
        <p:cNvGrpSpPr/>
        <p:nvPr/>
      </p:nvGrpSpPr>
      <p:grpSpPr>
        <a:xfrm>
          <a:off x="0" y="0"/>
          <a:ext cx="0" cy="0"/>
          <a:chOff x="0" y="0"/>
          <a:chExt cx="0" cy="0"/>
        </a:xfrm>
      </p:grpSpPr>
      <p:sp>
        <p:nvSpPr>
          <p:cNvPr id="33" name="Google Shape;33;p23"/>
          <p:cNvSpPr txBox="1">
            <a:spLocks noGrp="1"/>
          </p:cNvSpPr>
          <p:nvPr>
            <p:ph type="body" idx="1"/>
          </p:nvPr>
        </p:nvSpPr>
        <p:spPr>
          <a:xfrm>
            <a:off x="735108" y="537325"/>
            <a:ext cx="10730753" cy="104933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4" name="Google Shape;34;p23"/>
          <p:cNvSpPr txBox="1">
            <a:spLocks noGrp="1"/>
          </p:cNvSpPr>
          <p:nvPr>
            <p:ph type="body" idx="2"/>
          </p:nvPr>
        </p:nvSpPr>
        <p:spPr>
          <a:xfrm>
            <a:off x="735108" y="1623266"/>
            <a:ext cx="10730753" cy="385417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7611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5"/>
        <p:cNvGrpSpPr/>
        <p:nvPr/>
      </p:nvGrpSpPr>
      <p:grpSpPr>
        <a:xfrm>
          <a:off x="0" y="0"/>
          <a:ext cx="0" cy="0"/>
          <a:chOff x="0" y="0"/>
          <a:chExt cx="0" cy="0"/>
        </a:xfrm>
      </p:grpSpPr>
      <p:sp>
        <p:nvSpPr>
          <p:cNvPr id="37" name="Google Shape;37;p24"/>
          <p:cNvSpPr txBox="1">
            <a:spLocks noGrp="1"/>
          </p:cNvSpPr>
          <p:nvPr>
            <p:ph type="body" idx="1"/>
          </p:nvPr>
        </p:nvSpPr>
        <p:spPr>
          <a:xfrm>
            <a:off x="421342" y="2151531"/>
            <a:ext cx="3971365" cy="249218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2100"/>
              <a:buFont typeface="Arial"/>
              <a:buNone/>
              <a:defRPr sz="2100" b="0" i="0" u="none" strike="noStrike" cap="none">
                <a:solidFill>
                  <a:schemeClr val="lt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8" name="Google Shape;38;p24"/>
          <p:cNvSpPr txBox="1">
            <a:spLocks noGrp="1"/>
          </p:cNvSpPr>
          <p:nvPr>
            <p:ph type="body" idx="2"/>
          </p:nvPr>
        </p:nvSpPr>
        <p:spPr>
          <a:xfrm>
            <a:off x="6096000" y="1219201"/>
            <a:ext cx="5369859" cy="4670612"/>
          </a:xfrm>
          <a:prstGeom prst="rect">
            <a:avLst/>
          </a:prstGeom>
          <a:noFill/>
          <a:ln>
            <a:noFill/>
          </a:ln>
        </p:spPr>
        <p:txBody>
          <a:bodyPr spcFirstLastPara="1" wrap="square" lIns="91425" tIns="45700" rIns="91425" bIns="45700" anchor="ctr"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23839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39"/>
        <p:cNvGrpSpPr/>
        <p:nvPr/>
      </p:nvGrpSpPr>
      <p:grpSpPr>
        <a:xfrm>
          <a:off x="0" y="0"/>
          <a:ext cx="0" cy="0"/>
          <a:chOff x="0" y="0"/>
          <a:chExt cx="0" cy="0"/>
        </a:xfrm>
      </p:grpSpPr>
      <p:sp>
        <p:nvSpPr>
          <p:cNvPr id="41" name="Google Shape;41;p25"/>
          <p:cNvSpPr txBox="1">
            <a:spLocks noGrp="1"/>
          </p:cNvSpPr>
          <p:nvPr>
            <p:ph type="title"/>
          </p:nvPr>
        </p:nvSpPr>
        <p:spPr>
          <a:xfrm>
            <a:off x="838200" y="257547"/>
            <a:ext cx="9031941"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100"/>
              <a:buFont typeface="Arial Black"/>
              <a:buNone/>
              <a:defRPr sz="21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5"/>
          <p:cNvSpPr txBox="1">
            <a:spLocks noGrp="1"/>
          </p:cNvSpPr>
          <p:nvPr>
            <p:ph type="body" idx="1"/>
          </p:nvPr>
        </p:nvSpPr>
        <p:spPr>
          <a:xfrm>
            <a:off x="838200" y="1619432"/>
            <a:ext cx="5181600" cy="418969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3" name="Google Shape;43;p25"/>
          <p:cNvSpPr txBox="1">
            <a:spLocks noGrp="1"/>
          </p:cNvSpPr>
          <p:nvPr>
            <p:ph type="body" idx="2"/>
          </p:nvPr>
        </p:nvSpPr>
        <p:spPr>
          <a:xfrm>
            <a:off x="6172200" y="1619432"/>
            <a:ext cx="5181600" cy="418969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3072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64323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5231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72572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9043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8207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71364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78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55632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3523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5/30/25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grpSp>
        <p:nvGrpSpPr>
          <p:cNvPr id="7" name="Group 2">
            <a:extLst>
              <a:ext uri="{FF2B5EF4-FFF2-40B4-BE49-F238E27FC236}">
                <a16:creationId xmlns:a16="http://schemas.microsoft.com/office/drawing/2014/main" id="{F48BF5F9-4B11-1F32-0A54-A5E39673D422}"/>
              </a:ext>
            </a:extLst>
          </p:cNvPr>
          <p:cNvGrpSpPr/>
          <p:nvPr/>
        </p:nvGrpSpPr>
        <p:grpSpPr>
          <a:xfrm>
            <a:off x="9784030" y="0"/>
            <a:ext cx="6283643" cy="6858000"/>
            <a:chOff x="0" y="0"/>
            <a:chExt cx="12567285" cy="13716000"/>
          </a:xfrm>
        </p:grpSpPr>
        <p:sp>
          <p:nvSpPr>
            <p:cNvPr id="8" name="Freeform 3">
              <a:extLst>
                <a:ext uri="{FF2B5EF4-FFF2-40B4-BE49-F238E27FC236}">
                  <a16:creationId xmlns:a16="http://schemas.microsoft.com/office/drawing/2014/main" id="{3FD2253E-7074-65C8-B6D4-79640D27098A}"/>
                </a:ext>
              </a:extLst>
            </p:cNvPr>
            <p:cNvSpPr/>
            <p:nvPr/>
          </p:nvSpPr>
          <p:spPr>
            <a:xfrm>
              <a:off x="0" y="0"/>
              <a:ext cx="12567285" cy="13716000"/>
            </a:xfrm>
            <a:custGeom>
              <a:avLst/>
              <a:gdLst/>
              <a:ahLst/>
              <a:cxnLst/>
              <a:rect l="l" t="t" r="r" b="b"/>
              <a:pathLst>
                <a:path w="12567285" h="13716000">
                  <a:moveTo>
                    <a:pt x="0" y="0"/>
                  </a:moveTo>
                  <a:lnTo>
                    <a:pt x="12567285" y="0"/>
                  </a:lnTo>
                  <a:lnTo>
                    <a:pt x="12567285" y="13716000"/>
                  </a:lnTo>
                  <a:lnTo>
                    <a:pt x="0" y="13716000"/>
                  </a:lnTo>
                  <a:lnTo>
                    <a:pt x="0" y="0"/>
                  </a:lnTo>
                  <a:close/>
                </a:path>
              </a:pathLst>
            </a:custGeom>
            <a:blipFill>
              <a:blip r:embed="rId20"/>
              <a:stretch>
                <a:fillRect/>
              </a:stretch>
            </a:blipFill>
          </p:spPr>
          <p:txBody>
            <a:bodyPr/>
            <a:lstStyle/>
            <a:p>
              <a:pPr defTabSz="609630"/>
              <a:endParaRPr lang="en-US" sz="1200">
                <a:solidFill>
                  <a:prstClr val="black"/>
                </a:solidFill>
                <a:latin typeface="Calibri"/>
              </a:endParaRPr>
            </a:p>
          </p:txBody>
        </p:sp>
        <p:sp>
          <p:nvSpPr>
            <p:cNvPr id="9" name="Freeform 4">
              <a:extLst>
                <a:ext uri="{FF2B5EF4-FFF2-40B4-BE49-F238E27FC236}">
                  <a16:creationId xmlns:a16="http://schemas.microsoft.com/office/drawing/2014/main" id="{CF4C4B25-CF7C-1DFB-D989-1C055BA3F8A0}"/>
                </a:ext>
              </a:extLst>
            </p:cNvPr>
            <p:cNvSpPr/>
            <p:nvPr/>
          </p:nvSpPr>
          <p:spPr>
            <a:xfrm>
              <a:off x="2409872" y="0"/>
              <a:ext cx="2954712" cy="13716000"/>
            </a:xfrm>
            <a:custGeom>
              <a:avLst/>
              <a:gdLst/>
              <a:ahLst/>
              <a:cxnLst/>
              <a:rect l="l" t="t" r="r" b="b"/>
              <a:pathLst>
                <a:path w="2954712" h="13716000">
                  <a:moveTo>
                    <a:pt x="0" y="0"/>
                  </a:moveTo>
                  <a:lnTo>
                    <a:pt x="2954712" y="0"/>
                  </a:lnTo>
                  <a:lnTo>
                    <a:pt x="2954712" y="13716000"/>
                  </a:lnTo>
                  <a:lnTo>
                    <a:pt x="0" y="13716000"/>
                  </a:lnTo>
                  <a:lnTo>
                    <a:pt x="0" y="0"/>
                  </a:lnTo>
                  <a:close/>
                </a:path>
              </a:pathLst>
            </a:custGeom>
            <a:blipFill>
              <a:blip r:embed="rId21"/>
              <a:stretch>
                <a:fillRect t="-13429" r="-5263" b="-13429"/>
              </a:stretch>
            </a:blipFill>
          </p:spPr>
          <p:txBody>
            <a:bodyPr/>
            <a:lstStyle/>
            <a:p>
              <a:pPr defTabSz="609630"/>
              <a:endParaRPr lang="en-US" sz="1200">
                <a:solidFill>
                  <a:prstClr val="black"/>
                </a:solidFill>
                <a:latin typeface="Calibri"/>
              </a:endParaRPr>
            </a:p>
          </p:txBody>
        </p:sp>
      </p:grpSp>
      <p:pic>
        <p:nvPicPr>
          <p:cNvPr id="10" name="Picture 9" descr="A blue and red text with a symbol and a eagle&#10;&#10;AI-generated content may be incorrect.">
            <a:extLst>
              <a:ext uri="{FF2B5EF4-FFF2-40B4-BE49-F238E27FC236}">
                <a16:creationId xmlns:a16="http://schemas.microsoft.com/office/drawing/2014/main" id="{93587C07-08EC-C083-697F-615A4282BAC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0088" y="6099858"/>
            <a:ext cx="3285670" cy="758142"/>
          </a:xfrm>
          <a:prstGeom prst="rect">
            <a:avLst/>
          </a:prstGeom>
        </p:spPr>
      </p:pic>
    </p:spTree>
    <p:extLst>
      <p:ext uri="{BB962C8B-B14F-4D97-AF65-F5344CB8AC3E}">
        <p14:creationId xmlns:p14="http://schemas.microsoft.com/office/powerpoint/2010/main" val="28177563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56243b707d_4_0"/>
          <p:cNvSpPr txBox="1">
            <a:spLocks noGrp="1"/>
          </p:cNvSpPr>
          <p:nvPr>
            <p:ph type="ctrTitle" idx="4294967295"/>
          </p:nvPr>
        </p:nvSpPr>
        <p:spPr>
          <a:xfrm>
            <a:off x="1684337" y="1700500"/>
            <a:ext cx="8823325" cy="1481138"/>
          </a:xfrm>
          <a:prstGeom prst="rect">
            <a:avLst/>
          </a:prstGeom>
          <a:noFill/>
          <a:ln>
            <a:noFill/>
          </a:ln>
        </p:spPr>
        <p:txBody>
          <a:bodyPr spcFirstLastPara="1" wrap="square" lIns="91425" tIns="45700" rIns="91425" bIns="45700" anchor="ctr" anchorCtr="0">
            <a:noAutofit/>
          </a:bodyPr>
          <a:lstStyle/>
          <a:p>
            <a:pPr algn="ctr">
              <a:buClr>
                <a:schemeClr val="dk1"/>
              </a:buClr>
              <a:buSzPts val="4400"/>
            </a:pPr>
            <a:r>
              <a:rPr lang="en-US" sz="6000" b="1">
                <a:solidFill>
                  <a:schemeClr val="dk1"/>
                </a:solidFill>
                <a:latin typeface="Arial Black"/>
                <a:ea typeface="Arial Black"/>
                <a:cs typeface="Arial Black"/>
                <a:sym typeface="Arial Black"/>
              </a:rPr>
              <a:t>Alumni Communities </a:t>
            </a:r>
            <a:br>
              <a:rPr lang="en-US" sz="3200">
                <a:solidFill>
                  <a:schemeClr val="dk1"/>
                </a:solidFill>
                <a:latin typeface="Arial Black"/>
                <a:ea typeface="Arial Black"/>
                <a:cs typeface="Arial Black"/>
                <a:sym typeface="Arial Black"/>
              </a:rPr>
            </a:br>
            <a:r>
              <a:rPr lang="en-US" sz="2800">
                <a:solidFill>
                  <a:schemeClr val="dk1"/>
                </a:solidFill>
                <a:latin typeface="Arial Black"/>
                <a:ea typeface="Arial Black"/>
                <a:cs typeface="Arial Black"/>
                <a:sym typeface="Arial Black"/>
              </a:rPr>
              <a:t>“Scouting’s Untapped Potential”</a:t>
            </a:r>
            <a:endParaRPr sz="2800">
              <a:latin typeface="Arial Black"/>
              <a:ea typeface="Arial Black"/>
              <a:cs typeface="Arial Black"/>
              <a:sym typeface="Arial Black"/>
            </a:endParaRPr>
          </a:p>
        </p:txBody>
      </p:sp>
      <p:sp>
        <p:nvSpPr>
          <p:cNvPr id="6" name="Google Shape;308;g356243b707d_4_104">
            <a:extLst>
              <a:ext uri="{FF2B5EF4-FFF2-40B4-BE49-F238E27FC236}">
                <a16:creationId xmlns:a16="http://schemas.microsoft.com/office/drawing/2014/main" id="{6ED04D25-52E9-5E3C-B4B0-9B9DB678EA51}"/>
              </a:ext>
            </a:extLst>
          </p:cNvPr>
          <p:cNvSpPr txBox="1">
            <a:spLocks/>
          </p:cNvSpPr>
          <p:nvPr/>
        </p:nvSpPr>
        <p:spPr>
          <a:xfrm>
            <a:off x="5622206" y="3839600"/>
            <a:ext cx="5967304" cy="20189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888888"/>
              </a:buClr>
              <a:buSzPts val="3200"/>
            </a:pPr>
            <a:r>
              <a:rPr lang="en-US" sz="2400" b="1">
                <a:latin typeface="Arial"/>
                <a:ea typeface="Arial"/>
                <a:cs typeface="Arial"/>
                <a:sym typeface="Arial"/>
              </a:rPr>
              <a:t>Timothy C. Brown</a:t>
            </a:r>
            <a:r>
              <a:rPr lang="en-US" sz="2400">
                <a:latin typeface="Arial"/>
                <a:ea typeface="Arial"/>
                <a:cs typeface="Arial"/>
                <a:sym typeface="Arial"/>
              </a:rPr>
              <a:t>, Vice Chair </a:t>
            </a:r>
          </a:p>
          <a:p>
            <a:pPr marL="0" indent="0" algn="ctr">
              <a:lnSpc>
                <a:spcPct val="100000"/>
              </a:lnSpc>
              <a:spcBef>
                <a:spcPts val="0"/>
              </a:spcBef>
              <a:buClr>
                <a:srgbClr val="888888"/>
              </a:buClr>
              <a:buSzPts val="3200"/>
            </a:pPr>
            <a:r>
              <a:rPr lang="en-US" sz="2400">
                <a:latin typeface="Arial"/>
                <a:ea typeface="Arial"/>
                <a:cs typeface="Arial"/>
                <a:sym typeface="Arial"/>
              </a:rPr>
              <a:t>Alumni Relations &amp; Council Support</a:t>
            </a:r>
          </a:p>
          <a:p>
            <a:pPr marL="0" indent="0" algn="ctr">
              <a:lnSpc>
                <a:spcPct val="100000"/>
              </a:lnSpc>
              <a:spcBef>
                <a:spcPts val="640"/>
              </a:spcBef>
              <a:buClr>
                <a:srgbClr val="888888"/>
              </a:buClr>
              <a:buSzPts val="3200"/>
            </a:pPr>
            <a:r>
              <a:rPr lang="en-US" sz="1800">
                <a:latin typeface="Arial"/>
                <a:ea typeface="Arial"/>
                <a:cs typeface="Arial"/>
                <a:sym typeface="Arial"/>
              </a:rPr>
              <a:t>bsaalumnicommittee@gmail.com </a:t>
            </a:r>
          </a:p>
          <a:p>
            <a:pPr marL="0" indent="0" algn="ctr">
              <a:lnSpc>
                <a:spcPct val="100000"/>
              </a:lnSpc>
              <a:spcBef>
                <a:spcPts val="640"/>
              </a:spcBef>
              <a:buClr>
                <a:srgbClr val="888888"/>
              </a:buClr>
              <a:buSzPts val="3200"/>
            </a:pPr>
            <a:r>
              <a:rPr lang="en-US" sz="1800">
                <a:latin typeface="Arial"/>
                <a:ea typeface="Arial"/>
                <a:cs typeface="Arial"/>
                <a:sym typeface="Arial"/>
              </a:rPr>
              <a:t>(859) 421-5985</a:t>
            </a:r>
            <a:endParaRPr lang="en-US" sz="2000"/>
          </a:p>
        </p:txBody>
      </p:sp>
      <p:sp>
        <p:nvSpPr>
          <p:cNvPr id="2" name="Google Shape;308;g356243b707d_4_104">
            <a:extLst>
              <a:ext uri="{FF2B5EF4-FFF2-40B4-BE49-F238E27FC236}">
                <a16:creationId xmlns:a16="http://schemas.microsoft.com/office/drawing/2014/main" id="{E2BCFA0E-5046-D208-8DC3-DFD18C997D67}"/>
              </a:ext>
            </a:extLst>
          </p:cNvPr>
          <p:cNvSpPr txBox="1">
            <a:spLocks/>
          </p:cNvSpPr>
          <p:nvPr/>
        </p:nvSpPr>
        <p:spPr>
          <a:xfrm>
            <a:off x="793323" y="3839600"/>
            <a:ext cx="5060376" cy="20189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888888"/>
              </a:buClr>
              <a:buSzPts val="3200"/>
            </a:pPr>
            <a:r>
              <a:rPr lang="en-US" sz="2400" b="1">
                <a:latin typeface="Arial"/>
                <a:ea typeface="Arial"/>
                <a:cs typeface="Arial"/>
                <a:sym typeface="Arial"/>
              </a:rPr>
              <a:t>Bradley G. Taylor</a:t>
            </a:r>
            <a:r>
              <a:rPr lang="en-US" sz="2400">
                <a:latin typeface="Arial"/>
                <a:ea typeface="Arial"/>
                <a:cs typeface="Arial"/>
                <a:sym typeface="Arial"/>
              </a:rPr>
              <a:t>, National Lead </a:t>
            </a:r>
          </a:p>
          <a:p>
            <a:pPr marL="0" indent="0" algn="ctr">
              <a:lnSpc>
                <a:spcPct val="100000"/>
              </a:lnSpc>
              <a:spcBef>
                <a:spcPts val="0"/>
              </a:spcBef>
              <a:buClr>
                <a:srgbClr val="888888"/>
              </a:buClr>
              <a:buSzPts val="3200"/>
            </a:pPr>
            <a:r>
              <a:rPr lang="en-US" sz="2400">
                <a:latin typeface="Arial"/>
                <a:ea typeface="Arial"/>
                <a:cs typeface="Arial"/>
                <a:sym typeface="Arial"/>
              </a:rPr>
              <a:t>Alumni Communities Subcommittee</a:t>
            </a:r>
          </a:p>
          <a:p>
            <a:pPr marL="0" indent="0" algn="ctr">
              <a:lnSpc>
                <a:spcPct val="100000"/>
              </a:lnSpc>
              <a:spcBef>
                <a:spcPts val="640"/>
              </a:spcBef>
              <a:buClr>
                <a:srgbClr val="888888"/>
              </a:buClr>
              <a:buSzPts val="3200"/>
            </a:pPr>
            <a:r>
              <a:rPr lang="en-US" sz="1800">
                <a:latin typeface="Arial"/>
                <a:ea typeface="Arial"/>
                <a:cs typeface="Arial"/>
                <a:sym typeface="Arial"/>
              </a:rPr>
              <a:t>bgtaylor1991@gmail.com </a:t>
            </a:r>
          </a:p>
          <a:p>
            <a:pPr marL="0" indent="0" algn="ctr">
              <a:lnSpc>
                <a:spcPct val="100000"/>
              </a:lnSpc>
              <a:spcBef>
                <a:spcPts val="640"/>
              </a:spcBef>
              <a:buClr>
                <a:srgbClr val="888888"/>
              </a:buClr>
              <a:buSzPts val="3200"/>
            </a:pPr>
            <a:r>
              <a:rPr lang="en-US" sz="1800">
                <a:latin typeface="Arial"/>
                <a:ea typeface="Arial"/>
                <a:cs typeface="Arial"/>
                <a:sym typeface="Arial"/>
              </a:rPr>
              <a:t>(336) 408-8501</a:t>
            </a: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rget Audience | Technology Glossary Definitions | G2">
            <a:extLst>
              <a:ext uri="{FF2B5EF4-FFF2-40B4-BE49-F238E27FC236}">
                <a16:creationId xmlns:a16="http://schemas.microsoft.com/office/drawing/2014/main" id="{2AC598E1-1FC2-D411-A901-F6F92E21D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600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8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ext Placeholder 1">
            <a:extLst>
              <a:ext uri="{FF2B5EF4-FFF2-40B4-BE49-F238E27FC236}">
                <a16:creationId xmlns:a16="http://schemas.microsoft.com/office/drawing/2014/main" id="{BF5F153F-27A3-37FD-1DF4-DE75066D4D83}"/>
              </a:ext>
            </a:extLst>
          </p:cNvPr>
          <p:cNvSpPr>
            <a:spLocks noGrp="1"/>
          </p:cNvSpPr>
          <p:nvPr>
            <p:ph type="body" idx="1"/>
          </p:nvPr>
        </p:nvSpPr>
        <p:spPr>
          <a:xfrm>
            <a:off x="-6568" y="456737"/>
            <a:ext cx="10730753" cy="1049338"/>
          </a:xfrm>
        </p:spPr>
        <p:txBody>
          <a:bodyPr/>
          <a:lstStyle/>
          <a:p>
            <a:r>
              <a:rPr lang="en-US" sz="3600">
                <a:latin typeface="Arial Black"/>
                <a:ea typeface="Arial Black"/>
                <a:cs typeface="Arial Black"/>
                <a:sym typeface="Arial Black"/>
              </a:rPr>
              <a:t>Search</a:t>
            </a:r>
            <a:r>
              <a:rPr lang="en-US" sz="3600">
                <a:solidFill>
                  <a:schemeClr val="dk1"/>
                </a:solidFill>
                <a:latin typeface="Arial Black"/>
                <a:ea typeface="Arial Black"/>
                <a:cs typeface="Arial Black"/>
                <a:sym typeface="Arial Black"/>
              </a:rPr>
              <a:t>ing for Scouting Alumni</a:t>
            </a:r>
            <a:endParaRPr lang="en-US" sz="3200"/>
          </a:p>
        </p:txBody>
      </p:sp>
      <p:sp>
        <p:nvSpPr>
          <p:cNvPr id="3" name="Text Placeholder 2">
            <a:extLst>
              <a:ext uri="{FF2B5EF4-FFF2-40B4-BE49-F238E27FC236}">
                <a16:creationId xmlns:a16="http://schemas.microsoft.com/office/drawing/2014/main" id="{B79C0B48-1C49-966A-77FC-29BD50E18A40}"/>
              </a:ext>
            </a:extLst>
          </p:cNvPr>
          <p:cNvSpPr>
            <a:spLocks noGrp="1"/>
          </p:cNvSpPr>
          <p:nvPr>
            <p:ph type="body" idx="2"/>
          </p:nvPr>
        </p:nvSpPr>
        <p:spPr>
          <a:xfrm>
            <a:off x="4786700" y="1623033"/>
            <a:ext cx="6107052" cy="3854171"/>
          </a:xfrm>
        </p:spPr>
        <p:txBody>
          <a:bodyPr/>
          <a:lstStyle/>
          <a:p>
            <a:pPr marL="342900" indent="-134620">
              <a:lnSpc>
                <a:spcPct val="100000"/>
              </a:lnSpc>
              <a:spcBef>
                <a:spcPts val="0"/>
              </a:spcBef>
              <a:buSzPct val="116000"/>
              <a:buChar char="•"/>
            </a:pPr>
            <a:r>
              <a:rPr lang="en-US" sz="2400" dirty="0">
                <a:latin typeface="Arial"/>
                <a:ea typeface="Arial"/>
                <a:cs typeface="Arial"/>
                <a:sym typeface="Arial"/>
              </a:rPr>
              <a:t>Identify Locally Available Alumni </a:t>
            </a:r>
          </a:p>
          <a:p>
            <a:pPr marL="1008380" lvl="1">
              <a:lnSpc>
                <a:spcPct val="100000"/>
              </a:lnSpc>
              <a:spcBef>
                <a:spcPts val="0"/>
              </a:spcBef>
              <a:buSzPct val="116000"/>
              <a:buFont typeface="Wingdings" pitchFamily="2" charset="2"/>
              <a:buChar char="Ø"/>
            </a:pPr>
            <a:r>
              <a:rPr lang="en-US" sz="2100" dirty="0">
                <a:latin typeface="Arial"/>
                <a:ea typeface="Arial"/>
                <a:cs typeface="Arial"/>
                <a:sym typeface="Arial"/>
              </a:rPr>
              <a:t>Personal Networks</a:t>
            </a:r>
          </a:p>
          <a:p>
            <a:pPr marL="1008380" lvl="1">
              <a:lnSpc>
                <a:spcPct val="100000"/>
              </a:lnSpc>
              <a:spcBef>
                <a:spcPts val="0"/>
              </a:spcBef>
              <a:buSzPct val="116000"/>
              <a:buFont typeface="Wingdings" pitchFamily="2" charset="2"/>
              <a:buChar char="Ø"/>
            </a:pPr>
            <a:r>
              <a:rPr lang="en-US" sz="2100" dirty="0"/>
              <a:t>LinkedIn</a:t>
            </a:r>
          </a:p>
          <a:p>
            <a:pPr marL="1008380" lvl="1">
              <a:lnSpc>
                <a:spcPct val="100000"/>
              </a:lnSpc>
              <a:spcBef>
                <a:spcPts val="0"/>
              </a:spcBef>
              <a:buSzPct val="116000"/>
              <a:buFont typeface="Wingdings" pitchFamily="2" charset="2"/>
              <a:buChar char="Ø"/>
            </a:pPr>
            <a:r>
              <a:rPr lang="en-US" sz="2100" dirty="0">
                <a:latin typeface="Arial"/>
                <a:ea typeface="Arial"/>
                <a:cs typeface="Arial"/>
                <a:sym typeface="Arial"/>
              </a:rPr>
              <a:t>Local Scout Council</a:t>
            </a:r>
          </a:p>
          <a:p>
            <a:pPr marL="1008380" lvl="1">
              <a:lnSpc>
                <a:spcPct val="100000"/>
              </a:lnSpc>
              <a:spcBef>
                <a:spcPts val="0"/>
              </a:spcBef>
              <a:buSzPct val="116000"/>
              <a:buFont typeface="Wingdings" pitchFamily="2" charset="2"/>
              <a:buChar char="Ø"/>
            </a:pPr>
            <a:r>
              <a:rPr lang="en-US" sz="2100" dirty="0">
                <a:latin typeface="Arial"/>
                <a:ea typeface="Arial"/>
                <a:cs typeface="Arial"/>
                <a:sym typeface="Arial"/>
              </a:rPr>
              <a:t>Community Groups and Organizations </a:t>
            </a:r>
            <a:br>
              <a:rPr lang="en-US" sz="2100" dirty="0">
                <a:latin typeface="Arial"/>
                <a:ea typeface="Arial"/>
                <a:cs typeface="Arial"/>
                <a:sym typeface="Arial"/>
              </a:rPr>
            </a:br>
            <a:r>
              <a:rPr lang="en-US" sz="2100" dirty="0">
                <a:latin typeface="Arial"/>
                <a:ea typeface="Arial"/>
                <a:cs typeface="Arial"/>
                <a:sym typeface="Arial"/>
              </a:rPr>
              <a:t>(i.e., Rotary, Kiwanis, Civic Clubs, Young Professionals, Chambers, etc.)</a:t>
            </a:r>
          </a:p>
          <a:p>
            <a:pPr marL="342900" indent="-134620">
              <a:lnSpc>
                <a:spcPct val="100000"/>
              </a:lnSpc>
              <a:spcBef>
                <a:spcPts val="0"/>
              </a:spcBef>
              <a:buSzPct val="116000"/>
              <a:buChar char="•"/>
            </a:pPr>
            <a:endParaRPr lang="en-US" sz="2400" dirty="0">
              <a:latin typeface="Arial"/>
              <a:ea typeface="Arial"/>
              <a:cs typeface="Arial"/>
              <a:sym typeface="Arial"/>
            </a:endParaRPr>
          </a:p>
          <a:p>
            <a:pPr marL="342900" indent="-134620">
              <a:lnSpc>
                <a:spcPct val="100000"/>
              </a:lnSpc>
              <a:spcBef>
                <a:spcPts val="0"/>
              </a:spcBef>
              <a:buSzPct val="116000"/>
              <a:buChar char="•"/>
            </a:pPr>
            <a:r>
              <a:rPr lang="en-US" sz="2400" dirty="0">
                <a:latin typeface="Arial"/>
                <a:ea typeface="Arial"/>
                <a:cs typeface="Arial"/>
                <a:sym typeface="Arial"/>
              </a:rPr>
              <a:t>Conduct Effective Outreach </a:t>
            </a:r>
            <a:r>
              <a:rPr lang="en-US" sz="2400" dirty="0">
                <a:latin typeface="Arial"/>
                <a:ea typeface="Arial"/>
                <a:cs typeface="Arial"/>
                <a:sym typeface="Wingdings" pitchFamily="2" charset="2"/>
              </a:rPr>
              <a:t> </a:t>
            </a:r>
            <a:br>
              <a:rPr lang="en-US" sz="2400" dirty="0">
                <a:latin typeface="Arial"/>
                <a:ea typeface="Arial"/>
                <a:cs typeface="Arial"/>
                <a:sym typeface="Wingdings" pitchFamily="2" charset="2"/>
              </a:rPr>
            </a:br>
            <a:r>
              <a:rPr lang="en-US" sz="2400" b="1" dirty="0">
                <a:latin typeface="Arial"/>
                <a:ea typeface="Arial"/>
                <a:cs typeface="Arial"/>
                <a:sym typeface="Wingdings" pitchFamily="2" charset="2"/>
              </a:rPr>
              <a:t>INVITE, then ENGAGE</a:t>
            </a:r>
            <a:r>
              <a:rPr lang="en-US" sz="2400" dirty="0">
                <a:latin typeface="Arial"/>
                <a:ea typeface="Arial"/>
                <a:cs typeface="Arial"/>
                <a:sym typeface="Wingdings" pitchFamily="2" charset="2"/>
              </a:rPr>
              <a:t>!</a:t>
            </a:r>
            <a:br>
              <a:rPr lang="en-US" sz="2400" dirty="0">
                <a:latin typeface="Arial"/>
                <a:ea typeface="Arial"/>
                <a:cs typeface="Arial"/>
                <a:sym typeface="Wingdings" pitchFamily="2" charset="2"/>
              </a:rPr>
            </a:br>
            <a:r>
              <a:rPr lang="en-US" sz="2400" dirty="0">
                <a:solidFill>
                  <a:srgbClr val="00B0F0"/>
                </a:solidFill>
                <a:latin typeface="Arial"/>
                <a:ea typeface="Arial"/>
                <a:cs typeface="Arial"/>
                <a:sym typeface="Wingdings" pitchFamily="2" charset="2"/>
              </a:rPr>
              <a:t>(</a:t>
            </a:r>
            <a:r>
              <a:rPr lang="en-US" sz="2400" i="1" dirty="0">
                <a:solidFill>
                  <a:srgbClr val="00B0F0"/>
                </a:solidFill>
                <a:latin typeface="Arial"/>
                <a:ea typeface="Arial"/>
                <a:cs typeface="Arial"/>
                <a:sym typeface="Wingdings" pitchFamily="2" charset="2"/>
              </a:rPr>
              <a:t>don’t ask anything </a:t>
            </a:r>
            <a:r>
              <a:rPr lang="en-US" sz="2400" i="1" dirty="0">
                <a:solidFill>
                  <a:srgbClr val="00B0F0"/>
                </a:solidFill>
                <a:sym typeface="Wingdings" pitchFamily="2" charset="2"/>
              </a:rPr>
              <a:t>at first</a:t>
            </a:r>
            <a:r>
              <a:rPr lang="en-US" sz="2400" dirty="0">
                <a:solidFill>
                  <a:srgbClr val="00B0F0"/>
                </a:solidFill>
                <a:sym typeface="Wingdings" pitchFamily="2" charset="2"/>
              </a:rPr>
              <a:t>)</a:t>
            </a:r>
            <a:endParaRPr lang="en-US" sz="2400" dirty="0">
              <a:solidFill>
                <a:srgbClr val="00B0F0"/>
              </a:solidFill>
              <a:latin typeface="Arial"/>
              <a:ea typeface="Arial"/>
              <a:cs typeface="Arial"/>
              <a:sym typeface="Arial"/>
            </a:endParaRPr>
          </a:p>
          <a:p>
            <a:pPr marL="342900" indent="-134620">
              <a:lnSpc>
                <a:spcPct val="100000"/>
              </a:lnSpc>
              <a:spcBef>
                <a:spcPts val="0"/>
              </a:spcBef>
              <a:buSzPct val="116000"/>
              <a:buChar char="•"/>
            </a:pPr>
            <a:endParaRPr lang="en-US" sz="2400" dirty="0">
              <a:latin typeface="Arial"/>
              <a:ea typeface="Arial"/>
              <a:cs typeface="Arial"/>
              <a:sym typeface="Arial"/>
            </a:endParaRPr>
          </a:p>
          <a:p>
            <a:pPr marL="342900" indent="-134620">
              <a:lnSpc>
                <a:spcPct val="100000"/>
              </a:lnSpc>
              <a:spcBef>
                <a:spcPts val="0"/>
              </a:spcBef>
              <a:buSzPct val="116000"/>
              <a:buChar char="•"/>
            </a:pPr>
            <a:r>
              <a:rPr lang="en-US" sz="2400" dirty="0">
                <a:latin typeface="Arial"/>
                <a:ea typeface="Arial"/>
                <a:cs typeface="Arial"/>
                <a:sym typeface="Arial"/>
              </a:rPr>
              <a:t>Ultimately Realize Consistent Retention</a:t>
            </a:r>
          </a:p>
          <a:p>
            <a:pPr indent="-134620">
              <a:lnSpc>
                <a:spcPct val="100000"/>
              </a:lnSpc>
              <a:spcBef>
                <a:spcPts val="0"/>
              </a:spcBef>
              <a:buSzPct val="116000"/>
            </a:pPr>
            <a:endParaRPr lang="en-US" dirty="0"/>
          </a:p>
        </p:txBody>
      </p:sp>
      <p:pic>
        <p:nvPicPr>
          <p:cNvPr id="5122" name="Picture 2" descr="How to Identify Your Target Demographic for SEO - PhotoBiz Growth Hub">
            <a:extLst>
              <a:ext uri="{FF2B5EF4-FFF2-40B4-BE49-F238E27FC236}">
                <a16:creationId xmlns:a16="http://schemas.microsoft.com/office/drawing/2014/main" id="{36380C99-6DB7-CAD8-FBAF-67B94CA9B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44" y="1736297"/>
            <a:ext cx="6347637" cy="33854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C89EA3C-ED9E-BE6A-B34F-BF2A6F0EEABE}"/>
              </a:ext>
            </a:extLst>
          </p:cNvPr>
          <p:cNvSpPr/>
          <p:nvPr/>
        </p:nvSpPr>
        <p:spPr>
          <a:xfrm>
            <a:off x="-1608463" y="1277957"/>
            <a:ext cx="1601895" cy="4082289"/>
          </a:xfrm>
          <a:prstGeom prst="rect">
            <a:avLst/>
          </a:prstGeom>
          <a:solidFill>
            <a:srgbClr val="E3E6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5E2A14FB-D602-2102-D556-CBCDF9CBF6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2B3B8A-5AB1-7ADD-299D-A807E794650D}"/>
              </a:ext>
            </a:extLst>
          </p:cNvPr>
          <p:cNvSpPr>
            <a:spLocks noGrp="1"/>
          </p:cNvSpPr>
          <p:nvPr>
            <p:ph type="body" idx="1"/>
          </p:nvPr>
        </p:nvSpPr>
        <p:spPr>
          <a:xfrm>
            <a:off x="162231" y="493258"/>
            <a:ext cx="10730753" cy="1049338"/>
          </a:xfrm>
        </p:spPr>
        <p:txBody>
          <a:bodyPr/>
          <a:lstStyle/>
          <a:p>
            <a:r>
              <a:rPr lang="en-US" sz="3600">
                <a:latin typeface="Arial Black"/>
                <a:ea typeface="Arial Black"/>
                <a:cs typeface="Arial Black"/>
                <a:sym typeface="Arial Black"/>
              </a:rPr>
              <a:t>Where can Alumni ADD Value?</a:t>
            </a:r>
            <a:endParaRPr lang="en-US" sz="3200"/>
          </a:p>
        </p:txBody>
      </p:sp>
      <p:sp>
        <p:nvSpPr>
          <p:cNvPr id="3" name="Text Placeholder 2">
            <a:extLst>
              <a:ext uri="{FF2B5EF4-FFF2-40B4-BE49-F238E27FC236}">
                <a16:creationId xmlns:a16="http://schemas.microsoft.com/office/drawing/2014/main" id="{16D2DC08-887B-589B-BC48-08B30EC70B79}"/>
              </a:ext>
            </a:extLst>
          </p:cNvPr>
          <p:cNvSpPr>
            <a:spLocks noGrp="1"/>
          </p:cNvSpPr>
          <p:nvPr>
            <p:ph type="body" idx="2"/>
          </p:nvPr>
        </p:nvSpPr>
        <p:spPr>
          <a:xfrm>
            <a:off x="3867258" y="1737793"/>
            <a:ext cx="6698512" cy="3854171"/>
          </a:xfrm>
        </p:spPr>
        <p:txBody>
          <a:bodyPr/>
          <a:lstStyle/>
          <a:p>
            <a:pPr marL="25400" indent="0">
              <a:lnSpc>
                <a:spcPct val="100000"/>
              </a:lnSpc>
              <a:spcBef>
                <a:spcPts val="0"/>
              </a:spcBef>
              <a:buSzPct val="100000"/>
              <a:buNone/>
            </a:pPr>
            <a:r>
              <a:rPr lang="en-US" sz="2000">
                <a:solidFill>
                  <a:schemeClr val="tx1"/>
                </a:solidFill>
                <a:latin typeface="Arial"/>
                <a:ea typeface="Arial"/>
                <a:cs typeface="Arial"/>
                <a:sym typeface="Arial"/>
              </a:rPr>
              <a:t>Scouting Alumni can add value to the Scouting program on many levels. However, it’s locally that has the “</a:t>
            </a:r>
            <a:r>
              <a:rPr lang="en-US" sz="2000" i="1">
                <a:solidFill>
                  <a:schemeClr val="tx1"/>
                </a:solidFill>
                <a:latin typeface="Arial"/>
                <a:ea typeface="Arial"/>
                <a:cs typeface="Arial"/>
                <a:sym typeface="Arial"/>
              </a:rPr>
              <a:t>Greatest Engagement Potential</a:t>
            </a:r>
            <a:r>
              <a:rPr lang="en-US" sz="2000">
                <a:solidFill>
                  <a:schemeClr val="tx1"/>
                </a:solidFill>
                <a:latin typeface="Arial"/>
                <a:ea typeface="Arial"/>
                <a:cs typeface="Arial"/>
                <a:sym typeface="Arial"/>
              </a:rPr>
              <a:t>.”</a:t>
            </a:r>
            <a:br>
              <a:rPr lang="en-US" sz="2000">
                <a:solidFill>
                  <a:schemeClr val="tx1"/>
                </a:solidFill>
                <a:latin typeface="Arial"/>
                <a:ea typeface="Arial"/>
                <a:cs typeface="Arial"/>
                <a:sym typeface="Arial"/>
              </a:rPr>
            </a:br>
            <a:endParaRPr lang="en-US" sz="2000">
              <a:solidFill>
                <a:schemeClr val="tx1"/>
              </a:solidFill>
              <a:latin typeface="Arial"/>
              <a:ea typeface="Arial"/>
              <a:cs typeface="Arial"/>
              <a:sym typeface="Arial"/>
            </a:endParaRPr>
          </a:p>
          <a:p>
            <a:pPr marL="800100" lvl="1" indent="-317500">
              <a:lnSpc>
                <a:spcPct val="120000"/>
              </a:lnSpc>
              <a:spcBef>
                <a:spcPts val="0"/>
              </a:spcBef>
              <a:buSzPct val="100000"/>
            </a:pPr>
            <a:r>
              <a:rPr lang="en-US" b="1">
                <a:latin typeface="Arial"/>
                <a:ea typeface="Arial"/>
                <a:cs typeface="Arial"/>
                <a:sym typeface="Arial"/>
              </a:rPr>
              <a:t>Council Engagement</a:t>
            </a:r>
            <a:br>
              <a:rPr lang="en-US">
                <a:latin typeface="Arial"/>
                <a:ea typeface="Arial"/>
                <a:cs typeface="Arial"/>
                <a:sym typeface="Arial"/>
              </a:rPr>
            </a:br>
            <a:r>
              <a:rPr lang="en-US" i="1">
                <a:latin typeface="Arial"/>
                <a:ea typeface="Arial"/>
                <a:cs typeface="Arial"/>
                <a:sym typeface="Arial"/>
              </a:rPr>
              <a:t>i.e., board, committees</a:t>
            </a:r>
          </a:p>
          <a:p>
            <a:pPr marL="800100" lvl="1" indent="-317500">
              <a:lnSpc>
                <a:spcPct val="120000"/>
              </a:lnSpc>
              <a:spcBef>
                <a:spcPts val="0"/>
              </a:spcBef>
              <a:buSzPct val="100000"/>
            </a:pPr>
            <a:r>
              <a:rPr lang="en-US" b="1">
                <a:latin typeface="Arial"/>
                <a:ea typeface="Arial"/>
                <a:cs typeface="Arial"/>
                <a:sym typeface="Arial"/>
              </a:rPr>
              <a:t>District Engagement</a:t>
            </a:r>
            <a:br>
              <a:rPr lang="en-US">
                <a:latin typeface="Arial"/>
                <a:ea typeface="Arial"/>
                <a:cs typeface="Arial"/>
                <a:sym typeface="Arial"/>
              </a:rPr>
            </a:br>
            <a:r>
              <a:rPr lang="en-US" i="1">
                <a:latin typeface="Arial"/>
                <a:ea typeface="Arial"/>
                <a:cs typeface="Arial"/>
                <a:sym typeface="Arial"/>
              </a:rPr>
              <a:t>i.e., committees, commissioners, MB counselors</a:t>
            </a:r>
            <a:endParaRPr lang="en-US">
              <a:latin typeface="Arial"/>
              <a:ea typeface="Arial"/>
              <a:cs typeface="Arial"/>
              <a:sym typeface="Arial"/>
            </a:endParaRPr>
          </a:p>
          <a:p>
            <a:pPr marL="800100" lvl="1" indent="-317500">
              <a:lnSpc>
                <a:spcPct val="120000"/>
              </a:lnSpc>
              <a:spcBef>
                <a:spcPts val="0"/>
              </a:spcBef>
              <a:buSzPct val="100000"/>
            </a:pPr>
            <a:r>
              <a:rPr lang="en-US" b="1">
                <a:latin typeface="Arial"/>
                <a:ea typeface="Arial"/>
                <a:cs typeface="Arial"/>
                <a:sym typeface="Arial"/>
              </a:rPr>
              <a:t>Unit Engagement </a:t>
            </a:r>
            <a:br>
              <a:rPr lang="en-US">
                <a:latin typeface="Arial"/>
                <a:ea typeface="Arial"/>
                <a:cs typeface="Arial"/>
                <a:sym typeface="Arial"/>
              </a:rPr>
            </a:br>
            <a:r>
              <a:rPr lang="en-US" i="1">
                <a:latin typeface="Arial"/>
                <a:ea typeface="Arial"/>
                <a:cs typeface="Arial"/>
                <a:sym typeface="Arial"/>
              </a:rPr>
              <a:t>i.e., committees, family Scouting, CORs</a:t>
            </a:r>
            <a:endParaRPr lang="en-US">
              <a:latin typeface="Arial"/>
              <a:ea typeface="Arial"/>
              <a:cs typeface="Arial"/>
              <a:sym typeface="Arial"/>
            </a:endParaRPr>
          </a:p>
          <a:p>
            <a:pPr marL="800100" lvl="1" indent="-317500">
              <a:lnSpc>
                <a:spcPct val="120000"/>
              </a:lnSpc>
              <a:spcBef>
                <a:spcPts val="0"/>
              </a:spcBef>
              <a:buSzPct val="100000"/>
            </a:pPr>
            <a:r>
              <a:rPr lang="en-US" b="1">
                <a:solidFill>
                  <a:srgbClr val="FF0000"/>
                </a:solidFill>
                <a:latin typeface="Arial"/>
                <a:ea typeface="Arial"/>
                <a:cs typeface="Arial"/>
                <a:sym typeface="Arial"/>
              </a:rPr>
              <a:t>Group Engagement</a:t>
            </a:r>
            <a:br>
              <a:rPr lang="en-US">
                <a:solidFill>
                  <a:srgbClr val="FF0000"/>
                </a:solidFill>
                <a:latin typeface="Arial"/>
                <a:ea typeface="Arial"/>
                <a:cs typeface="Arial"/>
                <a:sym typeface="Arial"/>
              </a:rPr>
            </a:br>
            <a:r>
              <a:rPr lang="en-US" sz="1800" i="1">
                <a:latin typeface="Arial"/>
                <a:ea typeface="Arial"/>
                <a:cs typeface="Arial"/>
                <a:sym typeface="Arial"/>
              </a:rPr>
              <a:t>i.e., local alumni committee, </a:t>
            </a:r>
            <a:r>
              <a:rPr lang="en-US" sz="1800" b="1" i="1">
                <a:solidFill>
                  <a:srgbClr val="00B0F0"/>
                </a:solidFill>
                <a:latin typeface="Arial"/>
                <a:ea typeface="Arial"/>
                <a:cs typeface="Arial"/>
                <a:sym typeface="Arial"/>
              </a:rPr>
              <a:t>ALUMNI COMMUNITIES</a:t>
            </a:r>
          </a:p>
        </p:txBody>
      </p:sp>
      <p:pic>
        <p:nvPicPr>
          <p:cNvPr id="6146" name="Picture 2" descr="Volunteer Involvement Cycle : National Knowledge Base">
            <a:extLst>
              <a:ext uri="{FF2B5EF4-FFF2-40B4-BE49-F238E27FC236}">
                <a16:creationId xmlns:a16="http://schemas.microsoft.com/office/drawing/2014/main" id="{7D84995E-4640-9FED-69AA-1708C9533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31" y="1737793"/>
            <a:ext cx="3705027" cy="372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22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5" name="Picture 4" descr="A logo for a company&#10;&#10;AI-generated content may be incorrect.">
            <a:extLst>
              <a:ext uri="{FF2B5EF4-FFF2-40B4-BE49-F238E27FC236}">
                <a16:creationId xmlns:a16="http://schemas.microsoft.com/office/drawing/2014/main" id="{9BFF52C7-444B-BBA9-D076-78762370CF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954" y="2169042"/>
            <a:ext cx="5337000" cy="2209070"/>
          </a:xfrm>
          <a:prstGeom prst="rect">
            <a:avLst/>
          </a:prstGeom>
          <a:noFill/>
          <a:ln>
            <a:noFill/>
          </a:ln>
        </p:spPr>
      </p:pic>
      <p:graphicFrame>
        <p:nvGraphicFramePr>
          <p:cNvPr id="4" name="Diagram 3">
            <a:extLst>
              <a:ext uri="{FF2B5EF4-FFF2-40B4-BE49-F238E27FC236}">
                <a16:creationId xmlns:a16="http://schemas.microsoft.com/office/drawing/2014/main" id="{30884F93-682E-848C-2774-448F1A41947B}"/>
              </a:ext>
            </a:extLst>
          </p:cNvPr>
          <p:cNvGraphicFramePr/>
          <p:nvPr>
            <p:extLst>
              <p:ext uri="{D42A27DB-BD31-4B8C-83A1-F6EECF244321}">
                <p14:modId xmlns:p14="http://schemas.microsoft.com/office/powerpoint/2010/main" val="413855410"/>
              </p:ext>
            </p:extLst>
          </p:nvPr>
        </p:nvGraphicFramePr>
        <p:xfrm>
          <a:off x="326767" y="247135"/>
          <a:ext cx="11177374" cy="5894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12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g356243b707d_4_86"/>
          <p:cNvSpPr txBox="1">
            <a:spLocks noGrp="1"/>
          </p:cNvSpPr>
          <p:nvPr>
            <p:ph type="body" idx="1"/>
          </p:nvPr>
        </p:nvSpPr>
        <p:spPr>
          <a:xfrm>
            <a:off x="358246" y="974516"/>
            <a:ext cx="10192843" cy="2208330"/>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640"/>
              </a:spcBef>
              <a:buSzPct val="30888"/>
            </a:pPr>
            <a:r>
              <a:rPr lang="en-US" sz="2400" b="1" dirty="0">
                <a:solidFill>
                  <a:srgbClr val="000000"/>
                </a:solidFill>
                <a:latin typeface="+mn-lt"/>
                <a:ea typeface="Calibri" panose="020F0502020204030204" pitchFamily="34" charset="0"/>
              </a:rPr>
              <a:t>National Affiliate Groups</a:t>
            </a:r>
            <a:r>
              <a:rPr lang="en-US" sz="2400" dirty="0">
                <a:solidFill>
                  <a:srgbClr val="000000"/>
                </a:solidFill>
                <a:latin typeface="+mn-lt"/>
                <a:ea typeface="Calibri" panose="020F0502020204030204" pitchFamily="34" charset="0"/>
              </a:rPr>
              <a:t> </a:t>
            </a:r>
            <a:r>
              <a:rPr lang="en-US" sz="2400" dirty="0">
                <a:solidFill>
                  <a:srgbClr val="222222"/>
                </a:solidFill>
                <a:effectLst/>
                <a:latin typeface="Arial" panose="020B0604020202020204" pitchFamily="34" charset="0"/>
                <a:ea typeface="Times New Roman" panose="02020603050405020304" pitchFamily="18" charset="0"/>
              </a:rPr>
              <a:t>are alumni communities internal to the Scouting program, which bring together those individuals who share certain Scouting experiences such as high adventure, youth leadership, awards and recognitions, rank achievement, and programmatic involvement.</a:t>
            </a:r>
            <a:r>
              <a:rPr lang="en-US" sz="2400" dirty="0">
                <a:effectLst/>
              </a:rPr>
              <a:t> </a:t>
            </a:r>
            <a:endParaRPr lang="en-US" sz="2400" dirty="0">
              <a:solidFill>
                <a:srgbClr val="222222"/>
              </a:solidFill>
              <a:latin typeface="+mn-lt"/>
              <a:ea typeface="Times New Roman" panose="02020603050405020304" pitchFamily="18" charset="0"/>
            </a:endParaRPr>
          </a:p>
        </p:txBody>
      </p:sp>
      <p:sp>
        <p:nvSpPr>
          <p:cNvPr id="286" name="Google Shape;286;g356243b707d_4_86"/>
          <p:cNvSpPr txBox="1">
            <a:spLocks noGrp="1"/>
          </p:cNvSpPr>
          <p:nvPr>
            <p:ph type="title" idx="4294967295"/>
          </p:nvPr>
        </p:nvSpPr>
        <p:spPr>
          <a:xfrm>
            <a:off x="368317" y="215691"/>
            <a:ext cx="8229600" cy="758825"/>
          </a:xfrm>
          <a:prstGeom prst="rect">
            <a:avLst/>
          </a:prstGeom>
          <a:noFill/>
          <a:ln>
            <a:noFill/>
          </a:ln>
        </p:spPr>
        <p:txBody>
          <a:bodyPr spcFirstLastPara="1" wrap="square" lIns="91425" tIns="45700" rIns="91425" bIns="45700" anchor="ctr" anchorCtr="0">
            <a:normAutofit/>
          </a:bodyPr>
          <a:lstStyle/>
          <a:p>
            <a:pPr algn="l">
              <a:buClr>
                <a:schemeClr val="dk1"/>
              </a:buClr>
              <a:buSzPts val="4400"/>
            </a:pPr>
            <a:r>
              <a:rPr lang="en-US" sz="3200">
                <a:solidFill>
                  <a:schemeClr val="dk1"/>
                </a:solidFill>
                <a:latin typeface="Arial Black"/>
                <a:ea typeface="Arial Black"/>
                <a:cs typeface="Arial Black"/>
                <a:sym typeface="Arial Black"/>
              </a:rPr>
              <a:t>National Affiliate Groups</a:t>
            </a:r>
            <a:endParaRPr sz="3200">
              <a:solidFill>
                <a:schemeClr val="dk1"/>
              </a:solidFill>
              <a:latin typeface="Arial Black"/>
              <a:ea typeface="Arial Black"/>
              <a:cs typeface="Arial Black"/>
              <a:sym typeface="Arial Black"/>
            </a:endParaRPr>
          </a:p>
        </p:txBody>
      </p:sp>
      <p:pic>
        <p:nvPicPr>
          <p:cNvPr id="7170" name="Picture 2">
            <a:extLst>
              <a:ext uri="{FF2B5EF4-FFF2-40B4-BE49-F238E27FC236}">
                <a16:creationId xmlns:a16="http://schemas.microsoft.com/office/drawing/2014/main" id="{2EBB89A9-C924-0545-6532-3CD7DC10A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17" y="2862122"/>
            <a:ext cx="1449569" cy="14495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TAS">
            <a:extLst>
              <a:ext uri="{FF2B5EF4-FFF2-40B4-BE49-F238E27FC236}">
                <a16:creationId xmlns:a16="http://schemas.microsoft.com/office/drawing/2014/main" id="{90CD4288-8CB6-93CC-0170-564081C8B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412" y="4277880"/>
            <a:ext cx="1449570" cy="144957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358D181-A167-7094-51DB-22158F3EB006}"/>
              </a:ext>
            </a:extLst>
          </p:cNvPr>
          <p:cNvGrpSpPr/>
          <p:nvPr/>
        </p:nvGrpSpPr>
        <p:grpSpPr>
          <a:xfrm>
            <a:off x="5172006" y="4277880"/>
            <a:ext cx="1847987" cy="1786270"/>
            <a:chOff x="5187738" y="2911548"/>
            <a:chExt cx="1816523" cy="1972789"/>
          </a:xfrm>
        </p:grpSpPr>
        <p:pic>
          <p:nvPicPr>
            <p:cNvPr id="7174" name="Picture 6">
              <a:extLst>
                <a:ext uri="{FF2B5EF4-FFF2-40B4-BE49-F238E27FC236}">
                  <a16:creationId xmlns:a16="http://schemas.microsoft.com/office/drawing/2014/main" id="{B2880535-B2E0-8D6F-1BA2-B12BF44E5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91154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86EB81-3051-D85A-9BF8-4D82EA7CAAC7}"/>
                </a:ext>
              </a:extLst>
            </p:cNvPr>
            <p:cNvSpPr txBox="1"/>
            <p:nvPr/>
          </p:nvSpPr>
          <p:spPr>
            <a:xfrm>
              <a:off x="5187738" y="4361117"/>
              <a:ext cx="1816523" cy="523220"/>
            </a:xfrm>
            <a:prstGeom prst="rect">
              <a:avLst/>
            </a:prstGeom>
            <a:noFill/>
          </p:spPr>
          <p:txBody>
            <a:bodyPr wrap="none" rtlCol="0">
              <a:spAutoFit/>
            </a:bodyPr>
            <a:lstStyle/>
            <a:p>
              <a:pPr algn="ctr"/>
              <a:r>
                <a:rPr lang="en-US"/>
                <a:t>Charles L. Sommers</a:t>
              </a:r>
            </a:p>
            <a:p>
              <a:pPr algn="ctr"/>
              <a:r>
                <a:rPr lang="en-US"/>
                <a:t>Alumni Association</a:t>
              </a:r>
            </a:p>
          </p:txBody>
        </p:sp>
      </p:grpSp>
      <p:pic>
        <p:nvPicPr>
          <p:cNvPr id="7176" name="Picture 8">
            <a:extLst>
              <a:ext uri="{FF2B5EF4-FFF2-40B4-BE49-F238E27FC236}">
                <a16:creationId xmlns:a16="http://schemas.microsoft.com/office/drawing/2014/main" id="{AEC18221-744A-D030-D90F-D07444395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956" y="275388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DEF25324-A9ED-A5B5-410C-9F232E4040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5792" y="2670591"/>
            <a:ext cx="1319493" cy="183263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30F84B3E-54CA-53BB-3F8E-D4D68DC521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027" y="4398332"/>
            <a:ext cx="8001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927B4FD9-D342-199A-3F72-F23E09525B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0935" y="3475108"/>
            <a:ext cx="1449570" cy="144957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a:extLst>
              <a:ext uri="{FF2B5EF4-FFF2-40B4-BE49-F238E27FC236}">
                <a16:creationId xmlns:a16="http://schemas.microsoft.com/office/drawing/2014/main" id="{C32FD41D-CA59-5EB1-C2F0-BB07205A01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2473" y="4284779"/>
            <a:ext cx="1618123" cy="1598705"/>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a:extLst>
              <a:ext uri="{FF2B5EF4-FFF2-40B4-BE49-F238E27FC236}">
                <a16:creationId xmlns:a16="http://schemas.microsoft.com/office/drawing/2014/main" id="{A716D501-0DC1-E406-AEF0-5447ECE86E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1874" y="276077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a:extLst>
              <a:ext uri="{FF2B5EF4-FFF2-40B4-BE49-F238E27FC236}">
                <a16:creationId xmlns:a16="http://schemas.microsoft.com/office/drawing/2014/main" id="{52919307-61FA-1DFF-6B4E-2D251D4506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0610" y="2726743"/>
            <a:ext cx="1905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a:extLst>
              <a:ext uri="{FF2B5EF4-FFF2-40B4-BE49-F238E27FC236}">
                <a16:creationId xmlns:a16="http://schemas.microsoft.com/office/drawing/2014/main" id="{C1469C9F-BE69-7C33-B28F-A97B8A78D7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2727" y="4284779"/>
            <a:ext cx="1445413" cy="144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56243b707d_4_86"/>
          <p:cNvSpPr txBox="1">
            <a:spLocks noGrp="1"/>
          </p:cNvSpPr>
          <p:nvPr>
            <p:ph type="title" idx="4294967295"/>
          </p:nvPr>
        </p:nvSpPr>
        <p:spPr>
          <a:xfrm>
            <a:off x="697314" y="262732"/>
            <a:ext cx="7098507" cy="758825"/>
          </a:xfrm>
          <a:prstGeom prst="rect">
            <a:avLst/>
          </a:prstGeom>
          <a:noFill/>
          <a:ln>
            <a:noFill/>
          </a:ln>
        </p:spPr>
        <p:txBody>
          <a:bodyPr spcFirstLastPara="1" wrap="square" lIns="91425" tIns="45700" rIns="91425" bIns="45700" anchor="ctr" anchorCtr="0">
            <a:normAutofit/>
          </a:bodyPr>
          <a:lstStyle/>
          <a:p>
            <a:pPr algn="l">
              <a:buClr>
                <a:schemeClr val="dk1"/>
              </a:buClr>
              <a:buSzPts val="4400"/>
            </a:pPr>
            <a:r>
              <a:rPr lang="en-US" sz="3200" dirty="0">
                <a:solidFill>
                  <a:schemeClr val="dk1"/>
                </a:solidFill>
                <a:latin typeface="Arial Black"/>
                <a:ea typeface="Arial Black"/>
                <a:cs typeface="Arial Black"/>
                <a:sym typeface="Arial Black"/>
              </a:rPr>
              <a:t>National Affinity Groups</a:t>
            </a:r>
            <a:endParaRPr lang="en-US" sz="3200" dirty="0">
              <a:solidFill>
                <a:schemeClr val="dk1"/>
              </a:solidFill>
              <a:latin typeface="Arial Black"/>
              <a:ea typeface="Arial Black"/>
              <a:cs typeface="Arial Black"/>
            </a:endParaRPr>
          </a:p>
        </p:txBody>
      </p:sp>
      <p:sp>
        <p:nvSpPr>
          <p:cNvPr id="2" name="Google Shape;287;g356243b707d_4_86">
            <a:extLst>
              <a:ext uri="{FF2B5EF4-FFF2-40B4-BE49-F238E27FC236}">
                <a16:creationId xmlns:a16="http://schemas.microsoft.com/office/drawing/2014/main" id="{8F4B790F-5964-5734-C3C5-38038CE5E8E5}"/>
              </a:ext>
            </a:extLst>
          </p:cNvPr>
          <p:cNvSpPr txBox="1">
            <a:spLocks/>
          </p:cNvSpPr>
          <p:nvPr/>
        </p:nvSpPr>
        <p:spPr>
          <a:xfrm>
            <a:off x="699973" y="1130293"/>
            <a:ext cx="9269653" cy="22083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nSpc>
                <a:spcPct val="100000"/>
              </a:lnSpc>
              <a:spcBef>
                <a:spcPts val="640"/>
              </a:spcBef>
              <a:buSzPct val="30888"/>
            </a:pPr>
            <a:r>
              <a:rPr lang="en-US" sz="2400" b="1" dirty="0">
                <a:solidFill>
                  <a:srgbClr val="000000"/>
                </a:solidFill>
                <a:latin typeface="+mn-lt"/>
                <a:ea typeface="Calibri" panose="020F0502020204030204" pitchFamily="34" charset="0"/>
              </a:rPr>
              <a:t>National Affinity Groups</a:t>
            </a:r>
            <a:r>
              <a:rPr lang="en-US" sz="2400" dirty="0">
                <a:solidFill>
                  <a:srgbClr val="000000"/>
                </a:solidFill>
                <a:latin typeface="+mn-lt"/>
                <a:ea typeface="Calibri" panose="020F0502020204030204" pitchFamily="34" charset="0"/>
              </a:rPr>
              <a:t> </a:t>
            </a:r>
            <a:r>
              <a:rPr lang="en-US" sz="2400" dirty="0">
                <a:solidFill>
                  <a:srgbClr val="222222"/>
                </a:solidFill>
                <a:effectLst/>
                <a:latin typeface="Arial" panose="020B0604020202020204" pitchFamily="34" charset="0"/>
                <a:ea typeface="Times New Roman" panose="02020603050405020304" pitchFamily="18" charset="0"/>
              </a:rPr>
              <a:t>are alumni communities whose members share a common interest in select vocations, avocations, or career paths, and are brought together through their previous or current participation in Scouting and their collective desire to further the Scouting program. </a:t>
            </a:r>
            <a:endParaRPr lang="en-US" sz="2400" dirty="0">
              <a:solidFill>
                <a:srgbClr val="222222"/>
              </a:solidFill>
              <a:latin typeface="+mn-lt"/>
              <a:ea typeface="Times New Roman" panose="02020603050405020304" pitchFamily="18" charset="0"/>
            </a:endParaRPr>
          </a:p>
        </p:txBody>
      </p:sp>
      <p:pic>
        <p:nvPicPr>
          <p:cNvPr id="8194" name="Picture 2">
            <a:extLst>
              <a:ext uri="{FF2B5EF4-FFF2-40B4-BE49-F238E27FC236}">
                <a16:creationId xmlns:a16="http://schemas.microsoft.com/office/drawing/2014/main" id="{0BB415B9-2CEE-B981-461F-CF264F088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88" y="3359655"/>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5905CABD-C0A9-C1D6-D2A3-6ED7C3A1C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982" y="4519718"/>
            <a:ext cx="1656907" cy="156301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C578C8E4-ADEE-9BB3-4946-9F398C641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731" y="3335843"/>
            <a:ext cx="1379113" cy="181462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4B85E790-1A4E-6041-7B33-A8A59AE08F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8927" y="4584762"/>
            <a:ext cx="1563017" cy="156301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34685F04-3805-9C28-E7E9-8DCBF39EB7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5825" y="4454672"/>
            <a:ext cx="1379113" cy="169310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4093B4EB-F71C-7103-CBAE-1CBE9E5C6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5820" y="3359655"/>
            <a:ext cx="1693107" cy="1693107"/>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a:extLst>
              <a:ext uri="{FF2B5EF4-FFF2-40B4-BE49-F238E27FC236}">
                <a16:creationId xmlns:a16="http://schemas.microsoft.com/office/drawing/2014/main" id="{9185A679-9E0B-9215-3EA8-6C177329895E}"/>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46806" y="3226705"/>
            <a:ext cx="1656907" cy="165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3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56243b707d_4_86"/>
          <p:cNvSpPr txBox="1">
            <a:spLocks noGrp="1"/>
          </p:cNvSpPr>
          <p:nvPr>
            <p:ph type="title" idx="4294967295"/>
          </p:nvPr>
        </p:nvSpPr>
        <p:spPr>
          <a:xfrm>
            <a:off x="0" y="274638"/>
            <a:ext cx="8229600" cy="758825"/>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sz="3200">
                <a:solidFill>
                  <a:schemeClr val="dk1"/>
                </a:solidFill>
                <a:latin typeface="Arial Black"/>
                <a:ea typeface="Arial Black"/>
                <a:cs typeface="Arial Black"/>
                <a:sym typeface="Arial Black"/>
              </a:rPr>
              <a:t>Civic &amp; Community Partners</a:t>
            </a:r>
            <a:endParaRPr sz="3200">
              <a:solidFill>
                <a:schemeClr val="dk1"/>
              </a:solidFill>
              <a:latin typeface="Arial Black"/>
              <a:ea typeface="Arial Black"/>
              <a:cs typeface="Arial Black"/>
              <a:sym typeface="Arial Black"/>
            </a:endParaRPr>
          </a:p>
        </p:txBody>
      </p:sp>
      <p:sp>
        <p:nvSpPr>
          <p:cNvPr id="4" name="Google Shape;287;g356243b707d_4_86">
            <a:extLst>
              <a:ext uri="{FF2B5EF4-FFF2-40B4-BE49-F238E27FC236}">
                <a16:creationId xmlns:a16="http://schemas.microsoft.com/office/drawing/2014/main" id="{EE44E5AB-B4EA-D3A5-7F30-A290D6AA7DE9}"/>
              </a:ext>
            </a:extLst>
          </p:cNvPr>
          <p:cNvSpPr txBox="1">
            <a:spLocks/>
          </p:cNvSpPr>
          <p:nvPr/>
        </p:nvSpPr>
        <p:spPr>
          <a:xfrm>
            <a:off x="931346" y="1130293"/>
            <a:ext cx="9329184" cy="22083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nSpc>
                <a:spcPct val="100000"/>
              </a:lnSpc>
              <a:spcBef>
                <a:spcPts val="640"/>
              </a:spcBef>
              <a:buSzPct val="30888"/>
            </a:pPr>
            <a:r>
              <a:rPr lang="en-US" sz="2400" b="1" dirty="0">
                <a:solidFill>
                  <a:srgbClr val="000000"/>
                </a:solidFill>
                <a:latin typeface="+mn-lt"/>
                <a:ea typeface="Calibri" panose="020F0502020204030204" pitchFamily="34" charset="0"/>
              </a:rPr>
              <a:t>Civic &amp; Community Partners</a:t>
            </a:r>
            <a:r>
              <a:rPr lang="en-US" sz="2400" dirty="0">
                <a:solidFill>
                  <a:srgbClr val="000000"/>
                </a:solidFill>
                <a:latin typeface="+mn-lt"/>
                <a:ea typeface="Calibri" panose="020F0502020204030204" pitchFamily="34" charset="0"/>
              </a:rPr>
              <a:t> </a:t>
            </a:r>
            <a:r>
              <a:rPr lang="en-US" sz="2400" dirty="0">
                <a:solidFill>
                  <a:srgbClr val="222222"/>
                </a:solidFill>
                <a:effectLst/>
                <a:latin typeface="Arial" panose="020B0604020202020204" pitchFamily="34" charset="0"/>
                <a:ea typeface="Times New Roman" panose="02020603050405020304" pitchFamily="18" charset="0"/>
              </a:rPr>
              <a:t>are external organizations whose partnership helps to advance Scouting’s mission through their organizational-specific programming, and membership engagement.</a:t>
            </a:r>
            <a:r>
              <a:rPr lang="en-US" sz="2400" dirty="0">
                <a:effectLst/>
              </a:rPr>
              <a:t> </a:t>
            </a:r>
            <a:endParaRPr lang="en-US" sz="2400" dirty="0">
              <a:solidFill>
                <a:srgbClr val="222222"/>
              </a:solidFill>
              <a:latin typeface="+mn-lt"/>
              <a:ea typeface="Times New Roman" panose="02020603050405020304" pitchFamily="18" charset="0"/>
            </a:endParaRPr>
          </a:p>
        </p:txBody>
      </p:sp>
      <p:pic>
        <p:nvPicPr>
          <p:cNvPr id="9218" name="Picture 2">
            <a:extLst>
              <a:ext uri="{FF2B5EF4-FFF2-40B4-BE49-F238E27FC236}">
                <a16:creationId xmlns:a16="http://schemas.microsoft.com/office/drawing/2014/main" id="{E6A89441-7C88-9EA8-93F2-D0AFE66D5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79" y="2740542"/>
            <a:ext cx="2092842" cy="209284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569F23C3-B47E-7678-4E03-435D19541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706" y="3591221"/>
            <a:ext cx="24892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E9590BA2-2F94-7057-F757-11383DCE781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5518" y="3595687"/>
            <a:ext cx="24892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AB1246D3-5EAB-70FE-ACB2-A1B2FE904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8970" y="2769304"/>
            <a:ext cx="2300234" cy="164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56243b707d_4_86"/>
          <p:cNvSpPr txBox="1">
            <a:spLocks noGrp="1"/>
          </p:cNvSpPr>
          <p:nvPr>
            <p:ph type="title" idx="4294967295"/>
          </p:nvPr>
        </p:nvSpPr>
        <p:spPr>
          <a:xfrm>
            <a:off x="955158" y="371468"/>
            <a:ext cx="8229600" cy="758825"/>
          </a:xfrm>
          <a:prstGeom prst="rect">
            <a:avLst/>
          </a:prstGeom>
          <a:noFill/>
          <a:ln>
            <a:noFill/>
          </a:ln>
        </p:spPr>
        <p:txBody>
          <a:bodyPr spcFirstLastPara="1" wrap="square" lIns="91425" tIns="45700" rIns="91425" bIns="45700" anchor="ctr" anchorCtr="0">
            <a:normAutofit/>
          </a:bodyPr>
          <a:lstStyle/>
          <a:p>
            <a:pPr algn="l">
              <a:buClr>
                <a:schemeClr val="dk1"/>
              </a:buClr>
              <a:buSzPts val="4400"/>
            </a:pPr>
            <a:r>
              <a:rPr lang="en-US" sz="3200">
                <a:solidFill>
                  <a:schemeClr val="dk1"/>
                </a:solidFill>
                <a:latin typeface="Arial Black"/>
                <a:ea typeface="Arial Black"/>
                <a:cs typeface="Arial Black"/>
                <a:sym typeface="Arial Black"/>
              </a:rPr>
              <a:t>Council Camp Alumni Associations</a:t>
            </a:r>
            <a:endParaRPr sz="3200">
              <a:solidFill>
                <a:schemeClr val="dk1"/>
              </a:solidFill>
              <a:latin typeface="Arial Black"/>
              <a:ea typeface="Arial Black"/>
              <a:cs typeface="Arial Black"/>
              <a:sym typeface="Arial Black"/>
            </a:endParaRPr>
          </a:p>
        </p:txBody>
      </p:sp>
      <p:sp>
        <p:nvSpPr>
          <p:cNvPr id="2" name="Google Shape;287;g356243b707d_4_86">
            <a:extLst>
              <a:ext uri="{FF2B5EF4-FFF2-40B4-BE49-F238E27FC236}">
                <a16:creationId xmlns:a16="http://schemas.microsoft.com/office/drawing/2014/main" id="{D9A0A527-51EA-ECFD-2254-1E37FF1B8EA9}"/>
              </a:ext>
            </a:extLst>
          </p:cNvPr>
          <p:cNvSpPr txBox="1">
            <a:spLocks/>
          </p:cNvSpPr>
          <p:nvPr/>
        </p:nvSpPr>
        <p:spPr>
          <a:xfrm>
            <a:off x="955158" y="1130293"/>
            <a:ext cx="9126778" cy="22083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nSpc>
                <a:spcPct val="100000"/>
              </a:lnSpc>
              <a:spcBef>
                <a:spcPts val="640"/>
              </a:spcBef>
              <a:buSzPct val="30888"/>
            </a:pPr>
            <a:r>
              <a:rPr lang="en-US" sz="2400" b="1" dirty="0">
                <a:solidFill>
                  <a:srgbClr val="000000"/>
                </a:solidFill>
                <a:latin typeface="+mn-lt"/>
                <a:ea typeface="Calibri" panose="020F0502020204030204" pitchFamily="34" charset="0"/>
              </a:rPr>
              <a:t>Council Camp Alumni Associations </a:t>
            </a:r>
            <a:r>
              <a:rPr lang="en-US" sz="2400" dirty="0">
                <a:solidFill>
                  <a:srgbClr val="222222"/>
                </a:solidFill>
                <a:effectLst/>
                <a:latin typeface="Arial" panose="020B0604020202020204" pitchFamily="34" charset="0"/>
                <a:ea typeface="Times New Roman" panose="02020603050405020304" pitchFamily="18" charset="0"/>
              </a:rPr>
              <a:t>welcome camp participants and staff back to the campfire to </a:t>
            </a:r>
            <a:r>
              <a:rPr lang="en-US" sz="2400" dirty="0">
                <a:effectLst/>
                <a:latin typeface="Arial" panose="020B0604020202020204" pitchFamily="34" charset="0"/>
                <a:ea typeface="Calibri" panose="020F0502020204030204" pitchFamily="34" charset="0"/>
              </a:rPr>
              <a:t>provide spirit, service, and support to the local Scout camp and its related outdoor programs, and to help sustain and enhance the camp’s traditions, legacy, and permanence through a network of active and dedicated alumni.</a:t>
            </a:r>
            <a:r>
              <a:rPr lang="en-US" sz="2400" dirty="0">
                <a:effectLst/>
              </a:rPr>
              <a:t> </a:t>
            </a:r>
            <a:endParaRPr lang="en-US" sz="2400" dirty="0">
              <a:solidFill>
                <a:srgbClr val="222222"/>
              </a:solidFill>
              <a:latin typeface="+mn-lt"/>
              <a:ea typeface="Times New Roman" panose="02020603050405020304" pitchFamily="18" charset="0"/>
            </a:endParaRPr>
          </a:p>
        </p:txBody>
      </p:sp>
      <p:pic>
        <p:nvPicPr>
          <p:cNvPr id="10242" name="Picture 2">
            <a:extLst>
              <a:ext uri="{FF2B5EF4-FFF2-40B4-BE49-F238E27FC236}">
                <a16:creationId xmlns:a16="http://schemas.microsoft.com/office/drawing/2014/main" id="{CA59325C-F18C-DE76-5B68-55AE575F0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467" y="3520096"/>
            <a:ext cx="2231065" cy="223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7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366561DA-D677-8FCF-C492-8C3EFE9725B7}"/>
            </a:ext>
          </a:extLst>
        </p:cNvPr>
        <p:cNvGrpSpPr/>
        <p:nvPr/>
      </p:nvGrpSpPr>
      <p:grpSpPr>
        <a:xfrm>
          <a:off x="0" y="0"/>
          <a:ext cx="0" cy="0"/>
          <a:chOff x="0" y="0"/>
          <a:chExt cx="0" cy="0"/>
        </a:xfrm>
      </p:grpSpPr>
      <p:sp>
        <p:nvSpPr>
          <p:cNvPr id="286" name="Google Shape;286;g356243b707d_4_86">
            <a:extLst>
              <a:ext uri="{FF2B5EF4-FFF2-40B4-BE49-F238E27FC236}">
                <a16:creationId xmlns:a16="http://schemas.microsoft.com/office/drawing/2014/main" id="{6F1D62B0-1957-62A4-F7B4-4C88A51CC527}"/>
              </a:ext>
            </a:extLst>
          </p:cNvPr>
          <p:cNvSpPr txBox="1">
            <a:spLocks noGrp="1"/>
          </p:cNvSpPr>
          <p:nvPr>
            <p:ph type="title" idx="4294967295"/>
          </p:nvPr>
        </p:nvSpPr>
        <p:spPr>
          <a:xfrm>
            <a:off x="773906" y="310357"/>
            <a:ext cx="8229600" cy="1289050"/>
          </a:xfrm>
          <a:prstGeom prst="rect">
            <a:avLst/>
          </a:prstGeom>
          <a:noFill/>
          <a:ln>
            <a:noFill/>
          </a:ln>
        </p:spPr>
        <p:txBody>
          <a:bodyPr spcFirstLastPara="1" wrap="square" lIns="91425" tIns="45700" rIns="91425" bIns="45700" anchor="ctr" anchorCtr="0">
            <a:normAutofit/>
          </a:bodyPr>
          <a:lstStyle/>
          <a:p>
            <a:pPr algn="l">
              <a:buClr>
                <a:schemeClr val="dk1"/>
              </a:buClr>
              <a:buSzPts val="4400"/>
            </a:pPr>
            <a:r>
              <a:rPr lang="en-US" sz="3200">
                <a:solidFill>
                  <a:schemeClr val="dk1"/>
                </a:solidFill>
                <a:latin typeface="Arial Black"/>
                <a:ea typeface="Arial Black"/>
                <a:cs typeface="Arial Black"/>
                <a:sym typeface="Arial Black"/>
              </a:rPr>
              <a:t>College &amp; University Chapters</a:t>
            </a:r>
            <a:br>
              <a:rPr lang="en-US" sz="3200">
                <a:solidFill>
                  <a:schemeClr val="dk1"/>
                </a:solidFill>
                <a:latin typeface="Arial Black"/>
                <a:ea typeface="Arial Black"/>
                <a:cs typeface="Arial Black"/>
                <a:sym typeface="Arial Black"/>
              </a:rPr>
            </a:br>
            <a:r>
              <a:rPr lang="en-US" sz="2400" i="1">
                <a:solidFill>
                  <a:schemeClr val="dk1"/>
                </a:solidFill>
                <a:highlight>
                  <a:srgbClr val="FFFF00"/>
                </a:highlight>
                <a:latin typeface="Arial Black"/>
                <a:ea typeface="Arial Black"/>
                <a:cs typeface="Arial Black"/>
                <a:sym typeface="Arial Black"/>
              </a:rPr>
              <a:t>(coming soon)</a:t>
            </a:r>
            <a:endParaRPr lang="en-US" sz="3200" i="1">
              <a:solidFill>
                <a:schemeClr val="dk1"/>
              </a:solidFill>
              <a:highlight>
                <a:srgbClr val="FFFF00"/>
              </a:highlight>
              <a:latin typeface="Arial Black"/>
              <a:ea typeface="Arial Black"/>
              <a:cs typeface="Arial Black"/>
            </a:endParaRPr>
          </a:p>
        </p:txBody>
      </p:sp>
      <p:sp>
        <p:nvSpPr>
          <p:cNvPr id="2" name="Google Shape;287;g356243b707d_4_86">
            <a:extLst>
              <a:ext uri="{FF2B5EF4-FFF2-40B4-BE49-F238E27FC236}">
                <a16:creationId xmlns:a16="http://schemas.microsoft.com/office/drawing/2014/main" id="{DA5E156C-B3E9-4D9E-D077-C2465CF7BA4C}"/>
              </a:ext>
            </a:extLst>
          </p:cNvPr>
          <p:cNvSpPr txBox="1">
            <a:spLocks/>
          </p:cNvSpPr>
          <p:nvPr/>
        </p:nvSpPr>
        <p:spPr>
          <a:xfrm>
            <a:off x="776564" y="1595961"/>
            <a:ext cx="9303101" cy="22083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nSpc>
                <a:spcPct val="100000"/>
              </a:lnSpc>
              <a:spcBef>
                <a:spcPts val="640"/>
              </a:spcBef>
              <a:buSzPct val="30888"/>
            </a:pPr>
            <a:r>
              <a:rPr lang="en-US" sz="2400" b="1" dirty="0">
                <a:solidFill>
                  <a:srgbClr val="222222"/>
                </a:solidFill>
                <a:effectLst/>
                <a:latin typeface="Arial" panose="020B0604020202020204" pitchFamily="34" charset="0"/>
                <a:ea typeface="Times New Roman" panose="02020603050405020304" pitchFamily="18" charset="0"/>
              </a:rPr>
              <a:t>College &amp; University </a:t>
            </a:r>
            <a:r>
              <a:rPr lang="en-US" sz="2400" dirty="0">
                <a:solidFill>
                  <a:srgbClr val="222222"/>
                </a:solidFill>
                <a:effectLst/>
                <a:latin typeface="Arial" panose="020B0604020202020204" pitchFamily="34" charset="0"/>
                <a:ea typeface="Times New Roman" panose="02020603050405020304" pitchFamily="18" charset="0"/>
              </a:rPr>
              <a:t>student organizations that represent affiliated Scouting alumni and want to remain engaged with each other and the Scouting America program, provide service to the community, and volunteer with their local Scouting councils, camps and/or units. </a:t>
            </a:r>
            <a:endParaRPr lang="en-US" sz="2400" dirty="0">
              <a:solidFill>
                <a:srgbClr val="222222"/>
              </a:solidFill>
              <a:latin typeface="+mn-lt"/>
              <a:ea typeface="Times New Roman" panose="02020603050405020304" pitchFamily="18" charset="0"/>
            </a:endParaRPr>
          </a:p>
        </p:txBody>
      </p:sp>
      <p:pic>
        <p:nvPicPr>
          <p:cNvPr id="1026" name="Picture 2" descr="6,700+ College Alumni Stock Photos, Pictures &amp; Royalty-Free Images - iStock  | College students, College campus, Homecoming">
            <a:extLst>
              <a:ext uri="{FF2B5EF4-FFF2-40B4-BE49-F238E27FC236}">
                <a16:creationId xmlns:a16="http://schemas.microsoft.com/office/drawing/2014/main" id="{0EEB0A7F-7C7C-4D3F-D76A-CBA31A032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42" b="22253"/>
          <a:stretch/>
        </p:blipFill>
        <p:spPr bwMode="auto">
          <a:xfrm>
            <a:off x="2743643" y="3657326"/>
            <a:ext cx="5371213" cy="244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2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g356243b707d_4_9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5400" indent="0">
              <a:lnSpc>
                <a:spcPct val="150000"/>
              </a:lnSpc>
              <a:spcBef>
                <a:spcPts val="0"/>
              </a:spcBef>
              <a:buSzPts val="2800"/>
            </a:pPr>
            <a:r>
              <a:rPr lang="en-US" sz="2800" b="1">
                <a:latin typeface="Arial Black"/>
                <a:ea typeface="Arial Black"/>
                <a:cs typeface="Arial Black"/>
                <a:sym typeface="Arial Black"/>
              </a:rPr>
              <a:t>Alumni Communities</a:t>
            </a:r>
            <a:r>
              <a:rPr lang="en-US" sz="2800" b="1"/>
              <a:t>:</a:t>
            </a:r>
            <a:r>
              <a:rPr lang="en-US" sz="2800" b="1">
                <a:latin typeface="Arial Black"/>
                <a:ea typeface="Arial Black"/>
                <a:cs typeface="Arial Black"/>
                <a:sym typeface="Arial Black"/>
              </a:rPr>
              <a:t> </a:t>
            </a:r>
            <a:r>
              <a:rPr lang="en-US" sz="2800" b="1" i="1">
                <a:latin typeface="Arial Black"/>
                <a:ea typeface="Arial Black"/>
                <a:cs typeface="Arial Black"/>
                <a:sym typeface="Arial Black"/>
              </a:rPr>
              <a:t>Minimum Standards</a:t>
            </a:r>
            <a:endParaRPr sz="2800" i="1">
              <a:latin typeface="Arial"/>
              <a:ea typeface="Arial"/>
              <a:cs typeface="Arial"/>
              <a:sym typeface="Arial"/>
            </a:endParaRPr>
          </a:p>
        </p:txBody>
      </p:sp>
      <p:sp>
        <p:nvSpPr>
          <p:cNvPr id="2" name="Text Placeholder 1">
            <a:extLst>
              <a:ext uri="{FF2B5EF4-FFF2-40B4-BE49-F238E27FC236}">
                <a16:creationId xmlns:a16="http://schemas.microsoft.com/office/drawing/2014/main" id="{A64E2FD1-C948-833E-9D24-4552E26CEB40}"/>
              </a:ext>
            </a:extLst>
          </p:cNvPr>
          <p:cNvSpPr>
            <a:spLocks noGrp="1"/>
          </p:cNvSpPr>
          <p:nvPr>
            <p:ph type="body" idx="2"/>
          </p:nvPr>
        </p:nvSpPr>
        <p:spPr>
          <a:xfrm>
            <a:off x="735108" y="1383582"/>
            <a:ext cx="10730753" cy="3854171"/>
          </a:xfrm>
        </p:spPr>
        <p:txBody>
          <a:bodyPr/>
          <a:lstStyle/>
          <a:p>
            <a:pPr marL="368300" indent="-342900">
              <a:lnSpc>
                <a:spcPct val="150000"/>
              </a:lnSpc>
              <a:spcBef>
                <a:spcPts val="0"/>
              </a:spcBef>
              <a:buSzPts val="2800"/>
              <a:buFont typeface="Wingdings" pitchFamily="2" charset="2"/>
              <a:buChar char="ü"/>
            </a:pPr>
            <a:r>
              <a:rPr lang="en-US" sz="2400">
                <a:latin typeface="Arial"/>
                <a:ea typeface="Arial"/>
                <a:cs typeface="Arial"/>
                <a:sym typeface="Arial"/>
              </a:rPr>
              <a:t>Official Group / Organization Name</a:t>
            </a:r>
          </a:p>
          <a:p>
            <a:pPr marL="368300" indent="-342900">
              <a:lnSpc>
                <a:spcPct val="150000"/>
              </a:lnSpc>
              <a:spcBef>
                <a:spcPts val="0"/>
              </a:spcBef>
              <a:buSzPts val="2800"/>
              <a:buFont typeface="Wingdings" pitchFamily="2" charset="2"/>
              <a:buChar char="ü"/>
            </a:pPr>
            <a:r>
              <a:rPr lang="en-US" sz="2400">
                <a:latin typeface="Arial"/>
                <a:ea typeface="Arial"/>
                <a:cs typeface="Arial"/>
                <a:sym typeface="Arial"/>
              </a:rPr>
              <a:t>Established Group Mission and/or Purpose</a:t>
            </a:r>
          </a:p>
          <a:p>
            <a:pPr marL="368300" indent="-342900">
              <a:lnSpc>
                <a:spcPct val="150000"/>
              </a:lnSpc>
              <a:spcBef>
                <a:spcPts val="0"/>
              </a:spcBef>
              <a:buSzPts val="2800"/>
              <a:buFont typeface="Wingdings" pitchFamily="2" charset="2"/>
              <a:buChar char="ü"/>
            </a:pPr>
            <a:r>
              <a:rPr lang="en-US" sz="2400">
                <a:latin typeface="Arial"/>
                <a:ea typeface="Arial"/>
                <a:cs typeface="Arial"/>
                <a:sym typeface="Arial"/>
              </a:rPr>
              <a:t>Established Group / Organization Logo</a:t>
            </a:r>
          </a:p>
          <a:p>
            <a:pPr marL="368300" indent="-342900">
              <a:lnSpc>
                <a:spcPct val="150000"/>
              </a:lnSpc>
              <a:spcBef>
                <a:spcPts val="0"/>
              </a:spcBef>
              <a:buSzPts val="2800"/>
              <a:buFont typeface="Wingdings" pitchFamily="2" charset="2"/>
              <a:buChar char="ü"/>
            </a:pPr>
            <a:r>
              <a:rPr lang="en-US" sz="2400">
                <a:latin typeface="Arial"/>
                <a:ea typeface="Arial"/>
                <a:cs typeface="Arial"/>
                <a:sym typeface="Arial"/>
              </a:rPr>
              <a:t>Establish and Maintain Designated Leadership</a:t>
            </a:r>
          </a:p>
          <a:p>
            <a:pPr marL="368300" indent="-342900">
              <a:lnSpc>
                <a:spcPct val="100000"/>
              </a:lnSpc>
              <a:spcBef>
                <a:spcPts val="0"/>
              </a:spcBef>
              <a:buSzPts val="2800"/>
              <a:buFont typeface="Wingdings" pitchFamily="2" charset="2"/>
              <a:buChar char="ü"/>
            </a:pPr>
            <a:r>
              <a:rPr lang="en-US" sz="2400">
                <a:latin typeface="Arial"/>
                <a:ea typeface="Arial"/>
                <a:cs typeface="Arial"/>
                <a:sym typeface="Arial"/>
              </a:rPr>
              <a:t>Provide Members with Relative Alumni Content and Engagement Opportunities</a:t>
            </a:r>
          </a:p>
          <a:p>
            <a:pPr marL="368300" indent="-342900">
              <a:lnSpc>
                <a:spcPct val="150000"/>
              </a:lnSpc>
              <a:spcBef>
                <a:spcPts val="0"/>
              </a:spcBef>
              <a:buSzPts val="2800"/>
              <a:buFont typeface="Wingdings" pitchFamily="2" charset="2"/>
              <a:buChar char="ü"/>
            </a:pPr>
            <a:r>
              <a:rPr lang="en-US" sz="2400">
                <a:latin typeface="Arial"/>
                <a:ea typeface="Arial"/>
                <a:cs typeface="Arial"/>
                <a:sym typeface="Arial"/>
              </a:rPr>
              <a:t>Ability to Accept and Track Group Membership</a:t>
            </a:r>
          </a:p>
          <a:p>
            <a:pPr marL="368300" indent="-342900">
              <a:lnSpc>
                <a:spcPct val="150000"/>
              </a:lnSpc>
              <a:spcBef>
                <a:spcPts val="0"/>
              </a:spcBef>
              <a:buSzPts val="2800"/>
              <a:buFont typeface="Wingdings" pitchFamily="2" charset="2"/>
              <a:buChar char="ü"/>
            </a:pPr>
            <a:r>
              <a:rPr lang="en-US" sz="2400">
                <a:latin typeface="Arial"/>
                <a:ea typeface="Arial"/>
                <a:cs typeface="Arial"/>
                <a:sym typeface="Arial"/>
              </a:rPr>
              <a:t>Established Website or Social Media Presence</a:t>
            </a:r>
          </a:p>
          <a:p>
            <a:pPr>
              <a:buFont typeface="Wingdings" pitchFamily="2" charset="2"/>
              <a:buChar char="ü"/>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BB65FE-95E8-0DF0-0CDD-C119940A870D}"/>
              </a:ext>
            </a:extLst>
          </p:cNvPr>
          <p:cNvSpPr>
            <a:spLocks noGrp="1"/>
          </p:cNvSpPr>
          <p:nvPr>
            <p:ph type="body" idx="1"/>
          </p:nvPr>
        </p:nvSpPr>
        <p:spPr>
          <a:xfrm>
            <a:off x="418965" y="626665"/>
            <a:ext cx="8964707" cy="1030941"/>
          </a:xfrm>
        </p:spPr>
        <p:txBody>
          <a:bodyPr/>
          <a:lstStyle/>
          <a:p>
            <a:r>
              <a:rPr lang="en-US" sz="3200"/>
              <a:t>Objectives</a:t>
            </a:r>
          </a:p>
        </p:txBody>
      </p:sp>
      <p:sp>
        <p:nvSpPr>
          <p:cNvPr id="3" name="Text Placeholder 2">
            <a:extLst>
              <a:ext uri="{FF2B5EF4-FFF2-40B4-BE49-F238E27FC236}">
                <a16:creationId xmlns:a16="http://schemas.microsoft.com/office/drawing/2014/main" id="{95A0F3CA-F4C7-8140-CF67-9B679933FE63}"/>
              </a:ext>
            </a:extLst>
          </p:cNvPr>
          <p:cNvSpPr>
            <a:spLocks noGrp="1"/>
          </p:cNvSpPr>
          <p:nvPr>
            <p:ph type="body" idx="2"/>
          </p:nvPr>
        </p:nvSpPr>
        <p:spPr>
          <a:xfrm>
            <a:off x="648585" y="1657606"/>
            <a:ext cx="9696893" cy="3801036"/>
          </a:xfrm>
        </p:spPr>
        <p:txBody>
          <a:bodyPr/>
          <a:lstStyle/>
          <a:p>
            <a:r>
              <a:rPr lang="en-US" dirty="0"/>
              <a:t>Learn about Scouting Alumni and the resources available to support your alumni engagement efforts.</a:t>
            </a:r>
          </a:p>
          <a:p>
            <a:r>
              <a:rPr lang="en-US" dirty="0"/>
              <a:t>Understand Alumni Communities and the various types, including groups to connect with locally and nationally.</a:t>
            </a:r>
          </a:p>
          <a:p>
            <a:r>
              <a:rPr lang="en-US" dirty="0"/>
              <a:t>Access alumni-centric resources for your use and benefit. </a:t>
            </a:r>
          </a:p>
          <a:p>
            <a:r>
              <a:rPr lang="en-US" b="0" i="0" dirty="0">
                <a:solidFill>
                  <a:schemeClr val="tx1"/>
                </a:solidFill>
                <a:effectLst/>
                <a:latin typeface="Roboto" panose="02000000000000000000" pitchFamily="2" charset="0"/>
              </a:rPr>
              <a:t>Understand how to connect with and support alumni communities as a key to growing our shared impact.</a:t>
            </a:r>
          </a:p>
          <a:p>
            <a:r>
              <a:rPr lang="en-US" dirty="0">
                <a:solidFill>
                  <a:schemeClr val="tx1"/>
                </a:solidFill>
                <a:latin typeface="Roboto" panose="02000000000000000000" pitchFamily="2" charset="0"/>
              </a:rPr>
              <a:t>Connect within the Scouting Alumni community, specifically as an Alumni Ambassador, to network and share ideas. </a:t>
            </a:r>
            <a:endParaRPr lang="en-US" b="0" i="0" dirty="0">
              <a:solidFill>
                <a:schemeClr val="tx1"/>
              </a:solidFill>
              <a:effectLst/>
              <a:latin typeface="Roboto" panose="02000000000000000000" pitchFamily="2" charset="0"/>
            </a:endParaRPr>
          </a:p>
        </p:txBody>
      </p:sp>
      <p:pic>
        <p:nvPicPr>
          <p:cNvPr id="4" name="Picture 3" descr="A white text on a black background&#10;&#10;AI-generated content may be incorrect.">
            <a:extLst>
              <a:ext uri="{FF2B5EF4-FFF2-40B4-BE49-F238E27FC236}">
                <a16:creationId xmlns:a16="http://schemas.microsoft.com/office/drawing/2014/main" id="{B98164C8-3D8D-1B12-46C8-A53FF6706610}"/>
              </a:ext>
            </a:extLst>
          </p:cNvPr>
          <p:cNvPicPr>
            <a:picLocks noGrp="1" noRot="1" noChangeAspect="1" noMove="1" noResize="1" noEditPoints="1" noAdjustHandles="1" noChangeArrowheads="1" noChangeShapeType="1" noCrop="1"/>
          </p:cNvPicPr>
          <p:nvPr/>
        </p:nvPicPr>
        <p:blipFill>
          <a:blip r:embed="rId2"/>
          <a:stretch>
            <a:fillRect/>
          </a:stretch>
        </p:blipFill>
        <p:spPr>
          <a:xfrm>
            <a:off x="9518573" y="6219210"/>
            <a:ext cx="2944762" cy="746899"/>
          </a:xfrm>
          <a:prstGeom prst="rect">
            <a:avLst/>
          </a:prstGeom>
        </p:spPr>
      </p:pic>
    </p:spTree>
    <p:extLst>
      <p:ext uri="{BB962C8B-B14F-4D97-AF65-F5344CB8AC3E}">
        <p14:creationId xmlns:p14="http://schemas.microsoft.com/office/powerpoint/2010/main" val="276785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g356243b707d_4_9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5400" indent="0">
              <a:lnSpc>
                <a:spcPct val="150000"/>
              </a:lnSpc>
              <a:spcBef>
                <a:spcPts val="0"/>
              </a:spcBef>
              <a:buSzPts val="2800"/>
            </a:pPr>
            <a:r>
              <a:rPr lang="en-US" sz="2800" b="1">
                <a:latin typeface="Arial Black"/>
                <a:ea typeface="Arial Black"/>
                <a:cs typeface="Arial Black"/>
                <a:sym typeface="Arial Black"/>
              </a:rPr>
              <a:t>Alumni Communities</a:t>
            </a:r>
            <a:r>
              <a:rPr lang="en-US" sz="2800" b="1"/>
              <a:t>:</a:t>
            </a:r>
            <a:r>
              <a:rPr lang="en-US" sz="2800" b="1">
                <a:latin typeface="Arial Black"/>
                <a:ea typeface="Arial Black"/>
                <a:cs typeface="Arial Black"/>
                <a:sym typeface="Arial Black"/>
              </a:rPr>
              <a:t> </a:t>
            </a:r>
            <a:r>
              <a:rPr lang="en-US" sz="2800" b="1" i="1">
                <a:latin typeface="Arial Black"/>
                <a:ea typeface="Arial Black"/>
                <a:cs typeface="Arial Black"/>
                <a:sym typeface="Arial Black"/>
              </a:rPr>
              <a:t>Recommended Practices</a:t>
            </a:r>
            <a:endParaRPr sz="2800" i="1">
              <a:latin typeface="Arial"/>
              <a:ea typeface="Arial"/>
              <a:cs typeface="Arial"/>
              <a:sym typeface="Arial"/>
            </a:endParaRPr>
          </a:p>
        </p:txBody>
      </p:sp>
      <p:sp>
        <p:nvSpPr>
          <p:cNvPr id="2" name="Text Placeholder 1">
            <a:extLst>
              <a:ext uri="{FF2B5EF4-FFF2-40B4-BE49-F238E27FC236}">
                <a16:creationId xmlns:a16="http://schemas.microsoft.com/office/drawing/2014/main" id="{8D88D021-8280-0A6A-317C-9B80630BB4AB}"/>
              </a:ext>
            </a:extLst>
          </p:cNvPr>
          <p:cNvSpPr>
            <a:spLocks noGrp="1"/>
          </p:cNvSpPr>
          <p:nvPr>
            <p:ph type="body" idx="2"/>
          </p:nvPr>
        </p:nvSpPr>
        <p:spPr/>
        <p:txBody>
          <a:bodyPr/>
          <a:lstStyle/>
          <a:p>
            <a:pPr marL="368300" indent="-342900">
              <a:lnSpc>
                <a:spcPct val="150000"/>
              </a:lnSpc>
              <a:spcBef>
                <a:spcPts val="0"/>
              </a:spcBef>
              <a:buSzPts val="2800"/>
              <a:buFont typeface="Wingdings" pitchFamily="2" charset="2"/>
              <a:buChar char="Ø"/>
            </a:pPr>
            <a:r>
              <a:rPr lang="en-US" sz="2400" dirty="0">
                <a:latin typeface="Arial"/>
                <a:ea typeface="Arial"/>
                <a:cs typeface="Arial"/>
                <a:sym typeface="Arial"/>
              </a:rPr>
              <a:t>Be Ambassadors for Scouting Alumni</a:t>
            </a:r>
          </a:p>
          <a:p>
            <a:pPr marL="368300" indent="-342900">
              <a:lnSpc>
                <a:spcPct val="150000"/>
              </a:lnSpc>
              <a:spcBef>
                <a:spcPts val="0"/>
              </a:spcBef>
              <a:buSzPts val="2800"/>
              <a:buFont typeface="Wingdings" pitchFamily="2" charset="2"/>
              <a:buChar char="Ø"/>
            </a:pPr>
            <a:r>
              <a:rPr lang="en-US" sz="2400" dirty="0">
                <a:latin typeface="Arial"/>
                <a:ea typeface="Arial"/>
                <a:cs typeface="Arial"/>
                <a:sym typeface="Arial"/>
              </a:rPr>
              <a:t>Participate in National Scouting Alumni Events</a:t>
            </a:r>
          </a:p>
          <a:p>
            <a:pPr marL="368300" indent="-342900">
              <a:lnSpc>
                <a:spcPct val="100000"/>
              </a:lnSpc>
              <a:spcBef>
                <a:spcPts val="0"/>
              </a:spcBef>
              <a:buSzPts val="2800"/>
              <a:buFont typeface="Wingdings" pitchFamily="2" charset="2"/>
              <a:buChar char="Ø"/>
            </a:pPr>
            <a:r>
              <a:rPr lang="en-US" sz="2400" dirty="0">
                <a:latin typeface="Arial"/>
                <a:ea typeface="Arial"/>
                <a:cs typeface="Arial"/>
                <a:sym typeface="Arial"/>
              </a:rPr>
              <a:t>Sponsor Merit Badges or Other Scouting America Programs</a:t>
            </a:r>
          </a:p>
          <a:p>
            <a:pPr marL="368300" indent="-342900">
              <a:lnSpc>
                <a:spcPct val="150000"/>
              </a:lnSpc>
              <a:spcBef>
                <a:spcPts val="0"/>
              </a:spcBef>
              <a:buSzPts val="2800"/>
              <a:buFont typeface="Wingdings" pitchFamily="2" charset="2"/>
              <a:buChar char="Ø"/>
            </a:pPr>
            <a:r>
              <a:rPr lang="en-US" sz="2400" dirty="0">
                <a:latin typeface="Arial"/>
                <a:ea typeface="Arial"/>
                <a:cs typeface="Arial"/>
                <a:sym typeface="Arial"/>
              </a:rPr>
              <a:t>Develop Promotional Items for Members</a:t>
            </a:r>
          </a:p>
          <a:p>
            <a:pPr marL="368300" indent="-342900">
              <a:lnSpc>
                <a:spcPct val="150000"/>
              </a:lnSpc>
              <a:spcBef>
                <a:spcPts val="0"/>
              </a:spcBef>
              <a:buSzPts val="2800"/>
              <a:buFont typeface="Wingdings" pitchFamily="2" charset="2"/>
              <a:buChar char="Ø"/>
            </a:pPr>
            <a:r>
              <a:rPr lang="en-US" sz="2400" dirty="0">
                <a:latin typeface="Arial"/>
                <a:ea typeface="Arial"/>
                <a:cs typeface="Arial"/>
                <a:sym typeface="Arial"/>
              </a:rPr>
              <a:t>Volunteer and Serve Local Councils / Units</a:t>
            </a:r>
          </a:p>
          <a:p>
            <a:pPr marL="368300" indent="-342900">
              <a:lnSpc>
                <a:spcPct val="150000"/>
              </a:lnSpc>
              <a:spcBef>
                <a:spcPts val="0"/>
              </a:spcBef>
              <a:buSzPts val="2800"/>
              <a:buFont typeface="Wingdings" pitchFamily="2" charset="2"/>
              <a:buChar char="Ø"/>
            </a:pPr>
            <a:r>
              <a:rPr lang="en-US" sz="2400" dirty="0">
                <a:latin typeface="Arial"/>
                <a:ea typeface="Arial"/>
                <a:cs typeface="Arial"/>
                <a:sym typeface="Arial"/>
              </a:rPr>
              <a:t>Subscribe to Scouting Alumni Communications</a:t>
            </a:r>
          </a:p>
          <a:p>
            <a:pPr marL="368300" indent="-342900">
              <a:lnSpc>
                <a:spcPct val="150000"/>
              </a:lnSpc>
              <a:spcBef>
                <a:spcPts val="0"/>
              </a:spcBef>
              <a:buSzPts val="2800"/>
              <a:buFont typeface="Wingdings" pitchFamily="2" charset="2"/>
              <a:buChar char="Ø"/>
            </a:pPr>
            <a:r>
              <a:rPr lang="en-US" sz="2400" dirty="0"/>
              <a:t>Create an award/recognition program to honor and engage the community</a:t>
            </a:r>
            <a:endParaRPr lang="en-US" sz="2400" dirty="0">
              <a:latin typeface="Arial"/>
              <a:ea typeface="Arial"/>
              <a:cs typeface="Arial"/>
              <a:sym typeface="Arial"/>
            </a:endParaRPr>
          </a:p>
        </p:txBody>
      </p:sp>
    </p:spTree>
    <p:extLst>
      <p:ext uri="{BB962C8B-B14F-4D97-AF65-F5344CB8AC3E}">
        <p14:creationId xmlns:p14="http://schemas.microsoft.com/office/powerpoint/2010/main" val="344968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g356243b707d_4_7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5400" indent="0">
              <a:lnSpc>
                <a:spcPct val="150000"/>
              </a:lnSpc>
              <a:spcBef>
                <a:spcPts val="640"/>
              </a:spcBef>
              <a:buSzPts val="2800"/>
            </a:pPr>
            <a:r>
              <a:rPr lang="en-US" sz="2800" b="1">
                <a:solidFill>
                  <a:schemeClr val="dk1"/>
                </a:solidFill>
                <a:latin typeface="Arial Black"/>
                <a:ea typeface="Arial Black"/>
                <a:cs typeface="Arial Black"/>
                <a:sym typeface="Arial Black"/>
              </a:rPr>
              <a:t>Scouting Alumni-Centric Resources</a:t>
            </a:r>
            <a:endParaRPr sz="2800">
              <a:latin typeface="Arial"/>
              <a:ea typeface="Arial"/>
              <a:cs typeface="Arial"/>
              <a:sym typeface="Arial"/>
            </a:endParaRPr>
          </a:p>
        </p:txBody>
      </p:sp>
      <p:sp>
        <p:nvSpPr>
          <p:cNvPr id="2" name="Text Placeholder 1">
            <a:extLst>
              <a:ext uri="{FF2B5EF4-FFF2-40B4-BE49-F238E27FC236}">
                <a16:creationId xmlns:a16="http://schemas.microsoft.com/office/drawing/2014/main" id="{1BF982B7-7A00-8FFE-D76F-1850585A64BF}"/>
              </a:ext>
            </a:extLst>
          </p:cNvPr>
          <p:cNvSpPr>
            <a:spLocks noGrp="1"/>
          </p:cNvSpPr>
          <p:nvPr>
            <p:ph type="body" idx="2"/>
          </p:nvPr>
        </p:nvSpPr>
        <p:spPr/>
        <p:txBody>
          <a:bodyPr/>
          <a:lstStyle/>
          <a:p>
            <a:pPr marL="342900" indent="-317500">
              <a:lnSpc>
                <a:spcPct val="150000"/>
              </a:lnSpc>
              <a:spcBef>
                <a:spcPts val="640"/>
              </a:spcBef>
              <a:buSzPts val="2800"/>
              <a:buChar char="•"/>
            </a:pPr>
            <a:r>
              <a:rPr lang="en-US" sz="2400">
                <a:latin typeface="Arial"/>
                <a:ea typeface="Arial"/>
                <a:cs typeface="Arial"/>
                <a:sym typeface="Arial"/>
              </a:rPr>
              <a:t>Scouting Alumni Website</a:t>
            </a:r>
          </a:p>
          <a:p>
            <a:pPr marL="342900" indent="-317500">
              <a:lnSpc>
                <a:spcPct val="150000"/>
              </a:lnSpc>
              <a:spcBef>
                <a:spcPts val="640"/>
              </a:spcBef>
              <a:buSzPts val="2800"/>
            </a:pPr>
            <a:r>
              <a:rPr lang="en-US" sz="2400">
                <a:latin typeface="Arial"/>
                <a:ea typeface="Arial"/>
                <a:cs typeface="Arial"/>
                <a:sym typeface="Arial"/>
              </a:rPr>
              <a:t>Scouting Alumni e-Newsletter</a:t>
            </a:r>
          </a:p>
          <a:p>
            <a:pPr marL="342900" indent="-317500">
              <a:lnSpc>
                <a:spcPct val="150000"/>
              </a:lnSpc>
              <a:spcBef>
                <a:spcPts val="640"/>
              </a:spcBef>
              <a:buSzPts val="2800"/>
              <a:buFont typeface="Arial"/>
              <a:buChar char="•"/>
            </a:pPr>
            <a:r>
              <a:rPr lang="en-US" sz="2400">
                <a:latin typeface="Arial"/>
                <a:ea typeface="Arial"/>
                <a:cs typeface="Arial"/>
                <a:sym typeface="Arial"/>
              </a:rPr>
              <a:t>Scouting Alumni Social Media Venues</a:t>
            </a:r>
          </a:p>
          <a:p>
            <a:pPr marL="342900" indent="-317500">
              <a:lnSpc>
                <a:spcPct val="150000"/>
              </a:lnSpc>
              <a:spcBef>
                <a:spcPts val="640"/>
              </a:spcBef>
              <a:buSzPts val="2800"/>
              <a:buChar char="•"/>
            </a:pPr>
            <a:r>
              <a:rPr lang="en-US" sz="2400">
                <a:latin typeface="Arial"/>
                <a:ea typeface="Arial"/>
                <a:cs typeface="Arial"/>
                <a:sym typeface="Arial"/>
              </a:rPr>
              <a:t>Scouting Alumni Awards &amp; Recognition</a:t>
            </a:r>
          </a:p>
          <a:p>
            <a:pPr marL="342900" indent="-317500">
              <a:lnSpc>
                <a:spcPct val="150000"/>
              </a:lnSpc>
              <a:spcBef>
                <a:spcPts val="640"/>
              </a:spcBef>
              <a:buSzPts val="2800"/>
              <a:buChar char="•"/>
            </a:pPr>
            <a:r>
              <a:rPr lang="en-US" sz="2400">
                <a:latin typeface="Arial"/>
                <a:ea typeface="Arial"/>
                <a:cs typeface="Arial"/>
                <a:sym typeface="Arial"/>
              </a:rPr>
              <a:t>Alumni Communities Groups &amp; Gatherings</a:t>
            </a:r>
          </a:p>
          <a:p>
            <a:endParaRPr lang="en-US"/>
          </a:p>
        </p:txBody>
      </p:sp>
      <p:pic>
        <p:nvPicPr>
          <p:cNvPr id="7" name="Picture 6" descr="A logo with text on it&#10;&#10;AI-generated content may be incorrect.">
            <a:extLst>
              <a:ext uri="{FF2B5EF4-FFF2-40B4-BE49-F238E27FC236}">
                <a16:creationId xmlns:a16="http://schemas.microsoft.com/office/drawing/2014/main" id="{D76E19E8-AA81-8EAA-22B6-FC0533F4907E}"/>
              </a:ext>
            </a:extLst>
          </p:cNvPr>
          <p:cNvPicPr>
            <a:picLocks noChangeAspect="1"/>
          </p:cNvPicPr>
          <p:nvPr/>
        </p:nvPicPr>
        <p:blipFill>
          <a:blip r:embed="rId3"/>
          <a:srcRect/>
          <a:stretch>
            <a:fillRect/>
          </a:stretch>
        </p:blipFill>
        <p:spPr bwMode="auto">
          <a:xfrm>
            <a:off x="7635323" y="1719926"/>
            <a:ext cx="2770625" cy="28282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body" idx="1"/>
          </p:nvPr>
        </p:nvSpPr>
        <p:spPr>
          <a:xfrm>
            <a:off x="2737256" y="690414"/>
            <a:ext cx="6723530" cy="1030941"/>
          </a:xfrm>
          <a:prstGeom prst="rect">
            <a:avLst/>
          </a:prstGeom>
          <a:noFill/>
          <a:ln>
            <a:noFill/>
          </a:ln>
        </p:spPr>
        <p:txBody>
          <a:bodyPr spcFirstLastPara="1" wrap="square" lIns="91425" tIns="45700" rIns="91425" bIns="45700" anchor="ctr" anchorCtr="0">
            <a:noAutofit/>
          </a:bodyPr>
          <a:lstStyle/>
          <a:p>
            <a:pPr marL="0" indent="0" algn="ctr">
              <a:spcBef>
                <a:spcPts val="0"/>
              </a:spcBef>
              <a:buSzPts val="3200"/>
            </a:pPr>
            <a:r>
              <a:rPr lang="en-US" sz="3200"/>
              <a:t>Scouting Alumni</a:t>
            </a:r>
            <a:endParaRPr sz="3200"/>
          </a:p>
          <a:p>
            <a:pPr marL="0" indent="0" algn="ctr">
              <a:buSzPts val="3200"/>
            </a:pPr>
            <a:r>
              <a:rPr lang="en-US" sz="3200"/>
              <a:t>Website</a:t>
            </a:r>
            <a:endParaRPr/>
          </a:p>
        </p:txBody>
      </p:sp>
      <p:pic>
        <p:nvPicPr>
          <p:cNvPr id="137" name="Google Shape;137;p7"/>
          <p:cNvPicPr preferRelativeResize="0"/>
          <p:nvPr/>
        </p:nvPicPr>
        <p:blipFill rotWithShape="1">
          <a:blip r:embed="rId3">
            <a:alphaModFix/>
          </a:blip>
          <a:srcRect/>
          <a:stretch/>
        </p:blipFill>
        <p:spPr>
          <a:xfrm>
            <a:off x="593193" y="2234786"/>
            <a:ext cx="6719364" cy="3106240"/>
          </a:xfrm>
          <a:prstGeom prst="rect">
            <a:avLst/>
          </a:prstGeom>
          <a:noFill/>
          <a:ln>
            <a:noFill/>
          </a:ln>
        </p:spPr>
      </p:pic>
      <p:pic>
        <p:nvPicPr>
          <p:cNvPr id="138" name="Google Shape;138;p7"/>
          <p:cNvPicPr preferRelativeResize="0"/>
          <p:nvPr/>
        </p:nvPicPr>
        <p:blipFill rotWithShape="1">
          <a:blip r:embed="rId4">
            <a:alphaModFix/>
          </a:blip>
          <a:srcRect/>
          <a:stretch/>
        </p:blipFill>
        <p:spPr>
          <a:xfrm>
            <a:off x="7691758" y="2356585"/>
            <a:ext cx="2857500" cy="2857500"/>
          </a:xfrm>
          <a:prstGeom prst="rect">
            <a:avLst/>
          </a:prstGeom>
          <a:noFill/>
          <a:ln>
            <a:noFill/>
          </a:ln>
        </p:spPr>
      </p:pic>
    </p:spTree>
    <p:extLst>
      <p:ext uri="{BB962C8B-B14F-4D97-AF65-F5344CB8AC3E}">
        <p14:creationId xmlns:p14="http://schemas.microsoft.com/office/powerpoint/2010/main" val="319116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body" idx="1"/>
          </p:nvPr>
        </p:nvSpPr>
        <p:spPr>
          <a:xfrm>
            <a:off x="2737256" y="583258"/>
            <a:ext cx="6723530" cy="1030941"/>
          </a:xfrm>
          <a:prstGeom prst="rect">
            <a:avLst/>
          </a:prstGeom>
          <a:noFill/>
          <a:ln>
            <a:noFill/>
          </a:ln>
        </p:spPr>
        <p:txBody>
          <a:bodyPr spcFirstLastPara="1" wrap="square" lIns="91425" tIns="45700" rIns="91425" bIns="45700" anchor="ctr" anchorCtr="0">
            <a:noAutofit/>
          </a:bodyPr>
          <a:lstStyle/>
          <a:p>
            <a:pPr marL="0" indent="0" algn="ctr">
              <a:spcBef>
                <a:spcPts val="0"/>
              </a:spcBef>
              <a:buSzPts val="3200"/>
            </a:pPr>
            <a:r>
              <a:rPr lang="en-US" sz="3200"/>
              <a:t>Scouting Alumni</a:t>
            </a:r>
          </a:p>
          <a:p>
            <a:pPr marL="0" indent="0" algn="ctr">
              <a:buSzPts val="3200"/>
            </a:pPr>
            <a:r>
              <a:rPr lang="en-US" sz="3200"/>
              <a:t>Monthly e-Newsletter</a:t>
            </a:r>
            <a:endParaRPr/>
          </a:p>
        </p:txBody>
      </p:sp>
      <p:pic>
        <p:nvPicPr>
          <p:cNvPr id="151" name="Google Shape;151;p9"/>
          <p:cNvPicPr preferRelativeResize="0"/>
          <p:nvPr/>
        </p:nvPicPr>
        <p:blipFill rotWithShape="1">
          <a:blip r:embed="rId3">
            <a:alphaModFix/>
          </a:blip>
          <a:srcRect/>
          <a:stretch/>
        </p:blipFill>
        <p:spPr>
          <a:xfrm>
            <a:off x="2071151" y="1797485"/>
            <a:ext cx="4516175" cy="3720230"/>
          </a:xfrm>
          <a:prstGeom prst="rect">
            <a:avLst/>
          </a:prstGeom>
          <a:noFill/>
          <a:ln>
            <a:noFill/>
          </a:ln>
        </p:spPr>
      </p:pic>
      <p:pic>
        <p:nvPicPr>
          <p:cNvPr id="152" name="Google Shape;152;p9"/>
          <p:cNvPicPr preferRelativeResize="0"/>
          <p:nvPr/>
        </p:nvPicPr>
        <p:blipFill rotWithShape="1">
          <a:blip r:embed="rId4">
            <a:alphaModFix/>
          </a:blip>
          <a:srcRect/>
          <a:stretch/>
        </p:blipFill>
        <p:spPr>
          <a:xfrm>
            <a:off x="7053458" y="2376031"/>
            <a:ext cx="2857500" cy="2857500"/>
          </a:xfrm>
          <a:prstGeom prst="rect">
            <a:avLst/>
          </a:prstGeom>
          <a:noFill/>
          <a:ln>
            <a:noFill/>
          </a:ln>
        </p:spPr>
      </p:pic>
    </p:spTree>
    <p:extLst>
      <p:ext uri="{BB962C8B-B14F-4D97-AF65-F5344CB8AC3E}">
        <p14:creationId xmlns:p14="http://schemas.microsoft.com/office/powerpoint/2010/main" val="2054721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body" idx="1"/>
          </p:nvPr>
        </p:nvSpPr>
        <p:spPr>
          <a:xfrm>
            <a:off x="2737256" y="568936"/>
            <a:ext cx="6723530" cy="1030941"/>
          </a:xfrm>
          <a:prstGeom prst="rect">
            <a:avLst/>
          </a:prstGeom>
          <a:noFill/>
          <a:ln>
            <a:noFill/>
          </a:ln>
        </p:spPr>
        <p:txBody>
          <a:bodyPr spcFirstLastPara="1" wrap="square" lIns="91425" tIns="45700" rIns="91425" bIns="45700" anchor="ctr" anchorCtr="0">
            <a:noAutofit/>
          </a:bodyPr>
          <a:lstStyle/>
          <a:p>
            <a:pPr marL="0" indent="0" algn="ctr">
              <a:spcBef>
                <a:spcPts val="0"/>
              </a:spcBef>
              <a:buSzPts val="3200"/>
            </a:pPr>
            <a:r>
              <a:rPr lang="en-US" sz="3200"/>
              <a:t>Scouting Alumni</a:t>
            </a:r>
          </a:p>
          <a:p>
            <a:pPr marL="0" indent="0" algn="ctr">
              <a:buSzPts val="3200"/>
            </a:pPr>
            <a:r>
              <a:rPr lang="en-US" sz="3200"/>
              <a:t>Social Media Venues</a:t>
            </a:r>
            <a:endParaRPr/>
          </a:p>
        </p:txBody>
      </p:sp>
      <p:pic>
        <p:nvPicPr>
          <p:cNvPr id="144" name="Google Shape;144;p8" descr="Instagram e LinkedIn"/>
          <p:cNvPicPr preferRelativeResize="0"/>
          <p:nvPr/>
        </p:nvPicPr>
        <p:blipFill rotWithShape="1">
          <a:blip r:embed="rId3">
            <a:alphaModFix/>
          </a:blip>
          <a:srcRect/>
          <a:stretch/>
        </p:blipFill>
        <p:spPr>
          <a:xfrm>
            <a:off x="1573620" y="1903227"/>
            <a:ext cx="5592724" cy="3352017"/>
          </a:xfrm>
          <a:prstGeom prst="rect">
            <a:avLst/>
          </a:prstGeom>
          <a:noFill/>
          <a:ln>
            <a:noFill/>
          </a:ln>
        </p:spPr>
      </p:pic>
      <p:pic>
        <p:nvPicPr>
          <p:cNvPr id="145" name="Google Shape;145;p8"/>
          <p:cNvPicPr preferRelativeResize="0"/>
          <p:nvPr/>
        </p:nvPicPr>
        <p:blipFill rotWithShape="1">
          <a:blip r:embed="rId4">
            <a:alphaModFix/>
          </a:blip>
          <a:srcRect/>
          <a:stretch/>
        </p:blipFill>
        <p:spPr>
          <a:xfrm>
            <a:off x="7507408" y="2159155"/>
            <a:ext cx="2857500" cy="2857500"/>
          </a:xfrm>
          <a:prstGeom prst="rect">
            <a:avLst/>
          </a:prstGeom>
          <a:noFill/>
          <a:ln>
            <a:noFill/>
          </a:ln>
        </p:spPr>
      </p:pic>
    </p:spTree>
    <p:extLst>
      <p:ext uri="{BB962C8B-B14F-4D97-AF65-F5344CB8AC3E}">
        <p14:creationId xmlns:p14="http://schemas.microsoft.com/office/powerpoint/2010/main" val="255023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body" idx="1"/>
          </p:nvPr>
        </p:nvSpPr>
        <p:spPr>
          <a:xfrm>
            <a:off x="2737256" y="602066"/>
            <a:ext cx="6723530" cy="1030941"/>
          </a:xfrm>
          <a:prstGeom prst="rect">
            <a:avLst/>
          </a:prstGeom>
          <a:noFill/>
          <a:ln>
            <a:noFill/>
          </a:ln>
        </p:spPr>
        <p:txBody>
          <a:bodyPr spcFirstLastPara="1" wrap="square" lIns="91425" tIns="45700" rIns="91425" bIns="45700" anchor="ctr" anchorCtr="0">
            <a:noAutofit/>
          </a:bodyPr>
          <a:lstStyle/>
          <a:p>
            <a:pPr marL="0" indent="0" algn="ctr">
              <a:spcBef>
                <a:spcPts val="0"/>
              </a:spcBef>
              <a:buSzPts val="3200"/>
            </a:pPr>
            <a:r>
              <a:rPr lang="en-US" sz="3200"/>
              <a:t>Scouting Alumni</a:t>
            </a:r>
          </a:p>
          <a:p>
            <a:pPr marL="0" indent="0" algn="ctr">
              <a:buSzPts val="3200"/>
            </a:pPr>
            <a:r>
              <a:rPr lang="en-US" sz="3200"/>
              <a:t>Awards &amp; Recognition</a:t>
            </a:r>
            <a:endParaRPr/>
          </a:p>
        </p:txBody>
      </p:sp>
      <p:pic>
        <p:nvPicPr>
          <p:cNvPr id="158" name="Google Shape;158;p10"/>
          <p:cNvPicPr preferRelativeResize="0"/>
          <p:nvPr/>
        </p:nvPicPr>
        <p:blipFill rotWithShape="1">
          <a:blip r:embed="rId3">
            <a:alphaModFix/>
          </a:blip>
          <a:srcRect/>
          <a:stretch/>
        </p:blipFill>
        <p:spPr>
          <a:xfrm>
            <a:off x="4757082" y="4528648"/>
            <a:ext cx="2684680" cy="1199538"/>
          </a:xfrm>
          <a:prstGeom prst="rect">
            <a:avLst/>
          </a:prstGeom>
          <a:noFill/>
          <a:ln>
            <a:noFill/>
          </a:ln>
        </p:spPr>
      </p:pic>
      <p:pic>
        <p:nvPicPr>
          <p:cNvPr id="159" name="Google Shape;159;p10"/>
          <p:cNvPicPr preferRelativeResize="0"/>
          <p:nvPr/>
        </p:nvPicPr>
        <p:blipFill rotWithShape="1">
          <a:blip r:embed="rId4">
            <a:alphaModFix/>
          </a:blip>
          <a:srcRect/>
          <a:stretch/>
        </p:blipFill>
        <p:spPr>
          <a:xfrm>
            <a:off x="5028970" y="1899384"/>
            <a:ext cx="2124075" cy="2219325"/>
          </a:xfrm>
          <a:prstGeom prst="rect">
            <a:avLst/>
          </a:prstGeom>
          <a:noFill/>
          <a:ln>
            <a:noFill/>
          </a:ln>
        </p:spPr>
      </p:pic>
      <p:pic>
        <p:nvPicPr>
          <p:cNvPr id="160" name="Google Shape;160;p10"/>
          <p:cNvPicPr preferRelativeResize="0"/>
          <p:nvPr/>
        </p:nvPicPr>
        <p:blipFill rotWithShape="1">
          <a:blip r:embed="rId5">
            <a:alphaModFix/>
          </a:blip>
          <a:srcRect/>
          <a:stretch/>
        </p:blipFill>
        <p:spPr>
          <a:xfrm>
            <a:off x="2069623" y="2153686"/>
            <a:ext cx="1654817" cy="3580421"/>
          </a:xfrm>
          <a:prstGeom prst="rect">
            <a:avLst/>
          </a:prstGeom>
          <a:noFill/>
          <a:ln>
            <a:noFill/>
          </a:ln>
        </p:spPr>
      </p:pic>
      <p:pic>
        <p:nvPicPr>
          <p:cNvPr id="161" name="Google Shape;161;p10"/>
          <p:cNvPicPr preferRelativeResize="0"/>
          <p:nvPr/>
        </p:nvPicPr>
        <p:blipFill rotWithShape="1">
          <a:blip r:embed="rId6">
            <a:alphaModFix/>
          </a:blip>
          <a:srcRect/>
          <a:stretch/>
        </p:blipFill>
        <p:spPr>
          <a:xfrm>
            <a:off x="7687748" y="2507946"/>
            <a:ext cx="2857500" cy="2857500"/>
          </a:xfrm>
          <a:prstGeom prst="rect">
            <a:avLst/>
          </a:prstGeom>
          <a:noFill/>
          <a:ln>
            <a:noFill/>
          </a:ln>
        </p:spPr>
      </p:pic>
    </p:spTree>
    <p:extLst>
      <p:ext uri="{BB962C8B-B14F-4D97-AF65-F5344CB8AC3E}">
        <p14:creationId xmlns:p14="http://schemas.microsoft.com/office/powerpoint/2010/main" val="15560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lumni Relations &amp; Reputation. 1. Global rankings are taking note of… | by  CASE Europe | Medium">
            <a:extLst>
              <a:ext uri="{FF2B5EF4-FFF2-40B4-BE49-F238E27FC236}">
                <a16:creationId xmlns:a16="http://schemas.microsoft.com/office/drawing/2014/main" id="{30F04827-7615-E729-FDC7-640355C5E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46" y="102524"/>
            <a:ext cx="7757335" cy="601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5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g356243b707d_4_9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5400" indent="0" algn="just">
              <a:lnSpc>
                <a:spcPct val="120000"/>
              </a:lnSpc>
              <a:spcBef>
                <a:spcPts val="0"/>
              </a:spcBef>
              <a:buSzPts val="2800"/>
            </a:pPr>
            <a:r>
              <a:rPr lang="en-US" sz="2800" b="1">
                <a:latin typeface="Arial Black"/>
                <a:ea typeface="Arial Black"/>
                <a:cs typeface="Arial Black"/>
                <a:sym typeface="Arial Black"/>
              </a:rPr>
              <a:t>In Closing…</a:t>
            </a:r>
            <a:endParaRPr sz="2800">
              <a:latin typeface="Arial"/>
              <a:ea typeface="Arial"/>
              <a:cs typeface="Arial"/>
              <a:sym typeface="Arial"/>
            </a:endParaRPr>
          </a:p>
        </p:txBody>
      </p:sp>
      <p:sp>
        <p:nvSpPr>
          <p:cNvPr id="2" name="Text Placeholder 1">
            <a:extLst>
              <a:ext uri="{FF2B5EF4-FFF2-40B4-BE49-F238E27FC236}">
                <a16:creationId xmlns:a16="http://schemas.microsoft.com/office/drawing/2014/main" id="{6FD47E09-2A34-28AA-5394-82FAC05F67F6}"/>
              </a:ext>
            </a:extLst>
          </p:cNvPr>
          <p:cNvSpPr>
            <a:spLocks noGrp="1"/>
          </p:cNvSpPr>
          <p:nvPr>
            <p:ph type="body" idx="2"/>
          </p:nvPr>
        </p:nvSpPr>
        <p:spPr>
          <a:xfrm>
            <a:off x="726139" y="1270726"/>
            <a:ext cx="10730753" cy="3854171"/>
          </a:xfrm>
        </p:spPr>
        <p:txBody>
          <a:bodyPr/>
          <a:lstStyle/>
          <a:p>
            <a:pPr marL="342900" indent="-317500">
              <a:lnSpc>
                <a:spcPct val="120000"/>
              </a:lnSpc>
              <a:spcBef>
                <a:spcPts val="0"/>
              </a:spcBef>
              <a:buSzPts val="2800"/>
              <a:buFont typeface="Arial"/>
              <a:buChar char="•"/>
            </a:pPr>
            <a:r>
              <a:rPr lang="en-US" sz="2400" b="1">
                <a:latin typeface="Arial"/>
                <a:ea typeface="Arial"/>
                <a:cs typeface="Arial"/>
                <a:sym typeface="Arial"/>
              </a:rPr>
              <a:t>It’s a fact…</a:t>
            </a:r>
            <a:r>
              <a:rPr lang="en-US" sz="2400">
                <a:latin typeface="Arial"/>
                <a:ea typeface="Arial"/>
                <a:cs typeface="Arial"/>
                <a:sym typeface="Arial"/>
              </a:rPr>
              <a:t> Scouting grows stronger through alumni engagement.</a:t>
            </a:r>
          </a:p>
          <a:p>
            <a:pPr marL="342900" indent="-317500">
              <a:lnSpc>
                <a:spcPct val="120000"/>
              </a:lnSpc>
              <a:spcBef>
                <a:spcPts val="0"/>
              </a:spcBef>
              <a:buSzPts val="2800"/>
              <a:buFont typeface="Arial"/>
              <a:buChar char="•"/>
            </a:pPr>
            <a:r>
              <a:rPr lang="en-US" sz="2400"/>
              <a:t>Alumni are great for:</a:t>
            </a:r>
          </a:p>
          <a:p>
            <a:pPr marL="800100" lvl="1" indent="-317500">
              <a:lnSpc>
                <a:spcPct val="120000"/>
              </a:lnSpc>
              <a:spcBef>
                <a:spcPts val="0"/>
              </a:spcBef>
              <a:buSzPts val="2800"/>
            </a:pPr>
            <a:r>
              <a:rPr lang="en-US" sz="2100"/>
              <a:t>Advocates/Ambassadors</a:t>
            </a:r>
          </a:p>
          <a:p>
            <a:pPr marL="800100" lvl="1" indent="-317500">
              <a:lnSpc>
                <a:spcPct val="120000"/>
              </a:lnSpc>
              <a:spcBef>
                <a:spcPts val="0"/>
              </a:spcBef>
              <a:buSzPts val="2800"/>
            </a:pPr>
            <a:r>
              <a:rPr lang="en-US" sz="2100"/>
              <a:t>Volunteers</a:t>
            </a:r>
          </a:p>
          <a:p>
            <a:pPr marL="800100" lvl="1" indent="-317500">
              <a:lnSpc>
                <a:spcPct val="120000"/>
              </a:lnSpc>
              <a:spcBef>
                <a:spcPts val="0"/>
              </a:spcBef>
              <a:buSzPts val="2800"/>
            </a:pPr>
            <a:r>
              <a:rPr lang="en-US" sz="2100"/>
              <a:t>Donors</a:t>
            </a:r>
          </a:p>
          <a:p>
            <a:pPr marL="800100" lvl="1" indent="-317500">
              <a:lnSpc>
                <a:spcPct val="120000"/>
              </a:lnSpc>
              <a:spcBef>
                <a:spcPts val="0"/>
              </a:spcBef>
              <a:buSzPts val="2800"/>
            </a:pPr>
            <a:r>
              <a:rPr lang="en-US" sz="2100">
                <a:latin typeface="Arial"/>
                <a:ea typeface="Arial"/>
                <a:cs typeface="Arial"/>
                <a:sym typeface="Arial"/>
              </a:rPr>
              <a:t>Youth Recruitment </a:t>
            </a:r>
          </a:p>
          <a:p>
            <a:pPr marL="800100" lvl="1" indent="-317500">
              <a:lnSpc>
                <a:spcPct val="120000"/>
              </a:lnSpc>
              <a:spcBef>
                <a:spcPts val="0"/>
              </a:spcBef>
              <a:buSzPts val="2800"/>
            </a:pPr>
            <a:r>
              <a:rPr lang="en-US" sz="2100"/>
              <a:t>Connections to Resources (access, business, and gift in kind)</a:t>
            </a:r>
            <a:endParaRPr lang="en-US" sz="2400">
              <a:latin typeface="Arial"/>
              <a:ea typeface="Arial"/>
              <a:cs typeface="Arial"/>
              <a:sym typeface="Arial"/>
            </a:endParaRPr>
          </a:p>
          <a:p>
            <a:pPr marL="342900" indent="-317500">
              <a:lnSpc>
                <a:spcPct val="100000"/>
              </a:lnSpc>
              <a:spcBef>
                <a:spcPts val="0"/>
              </a:spcBef>
              <a:buSzPts val="2800"/>
              <a:buChar char="•"/>
            </a:pPr>
            <a:r>
              <a:rPr lang="en-US" sz="2400" b="1">
                <a:latin typeface="Arial"/>
                <a:ea typeface="Arial"/>
                <a:cs typeface="Arial"/>
                <a:sym typeface="Arial"/>
              </a:rPr>
              <a:t>Remember…</a:t>
            </a:r>
            <a:r>
              <a:rPr lang="en-US" sz="2400">
                <a:latin typeface="Arial"/>
                <a:ea typeface="Arial"/>
                <a:cs typeface="Arial"/>
                <a:sym typeface="Arial"/>
              </a:rPr>
              <a:t> The art of “Alumni Engagement” is simply the building of lasting relationships. </a:t>
            </a:r>
            <a:r>
              <a:rPr lang="en-US" sz="2400"/>
              <a:t>Give them a call to action. </a:t>
            </a:r>
            <a:endParaRPr lang="en-US" sz="2400">
              <a:latin typeface="Arial"/>
              <a:ea typeface="Arial"/>
              <a:cs typeface="Arial"/>
              <a:sym typeface="Arial"/>
            </a:endParaRPr>
          </a:p>
        </p:txBody>
      </p:sp>
    </p:spTree>
    <p:extLst>
      <p:ext uri="{BB962C8B-B14F-4D97-AF65-F5344CB8AC3E}">
        <p14:creationId xmlns:p14="http://schemas.microsoft.com/office/powerpoint/2010/main" val="369586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g356243b707d_4_9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5400" indent="0">
              <a:lnSpc>
                <a:spcPct val="100000"/>
              </a:lnSpc>
              <a:spcBef>
                <a:spcPts val="0"/>
              </a:spcBef>
              <a:buSzPts val="2800"/>
            </a:pPr>
            <a:r>
              <a:rPr lang="en-US" sz="2800">
                <a:latin typeface="Arial Black"/>
                <a:ea typeface="Arial Black"/>
                <a:cs typeface="Arial Black"/>
                <a:sym typeface="Arial Black"/>
              </a:rPr>
              <a:t>Your Call to Action… </a:t>
            </a:r>
            <a:br>
              <a:rPr lang="en-US" sz="2800">
                <a:latin typeface="Arial Black"/>
                <a:ea typeface="Arial Black"/>
                <a:cs typeface="Arial Black"/>
                <a:sym typeface="Arial Black"/>
              </a:rPr>
            </a:br>
            <a:r>
              <a:rPr lang="en-US" sz="2800">
                <a:latin typeface="Arial Black"/>
                <a:ea typeface="Arial Black"/>
                <a:cs typeface="Arial Black"/>
                <a:sym typeface="Arial Black"/>
              </a:rPr>
              <a:t>(As an Alumni Ambassador) </a:t>
            </a:r>
            <a:br>
              <a:rPr lang="en-US" sz="2800">
                <a:latin typeface="Arial Black"/>
                <a:ea typeface="Arial Black"/>
                <a:cs typeface="Arial Black"/>
                <a:sym typeface="Arial Black"/>
              </a:rPr>
            </a:br>
            <a:endParaRPr sz="2800">
              <a:latin typeface="Arial"/>
              <a:ea typeface="Arial"/>
              <a:cs typeface="Arial"/>
              <a:sym typeface="Arial"/>
            </a:endParaRPr>
          </a:p>
        </p:txBody>
      </p:sp>
      <p:sp>
        <p:nvSpPr>
          <p:cNvPr id="2" name="Text Placeholder 1">
            <a:extLst>
              <a:ext uri="{FF2B5EF4-FFF2-40B4-BE49-F238E27FC236}">
                <a16:creationId xmlns:a16="http://schemas.microsoft.com/office/drawing/2014/main" id="{D2CFC127-7857-D3CE-3A5B-5F78FA88A343}"/>
              </a:ext>
            </a:extLst>
          </p:cNvPr>
          <p:cNvSpPr>
            <a:spLocks noGrp="1"/>
          </p:cNvSpPr>
          <p:nvPr>
            <p:ph type="body" idx="2"/>
          </p:nvPr>
        </p:nvSpPr>
        <p:spPr>
          <a:xfrm>
            <a:off x="735108" y="1590136"/>
            <a:ext cx="9527014" cy="3887301"/>
          </a:xfrm>
        </p:spPr>
        <p:txBody>
          <a:bodyPr/>
          <a:lstStyle/>
          <a:p>
            <a:pPr marL="342900" indent="-317500">
              <a:lnSpc>
                <a:spcPct val="100000"/>
              </a:lnSpc>
              <a:spcBef>
                <a:spcPts val="0"/>
              </a:spcBef>
              <a:buSzPts val="2800"/>
              <a:buChar char="•"/>
            </a:pPr>
            <a:r>
              <a:rPr lang="en-US" sz="2400">
                <a:latin typeface="Arial"/>
                <a:ea typeface="Arial"/>
                <a:cs typeface="Arial"/>
                <a:sym typeface="Arial"/>
              </a:rPr>
              <a:t>Assess the available alumni within your council regarding their shared interests and experiences</a:t>
            </a:r>
          </a:p>
          <a:p>
            <a:pPr marL="342900" indent="-317500">
              <a:lnSpc>
                <a:spcPct val="100000"/>
              </a:lnSpc>
              <a:spcBef>
                <a:spcPts val="640"/>
              </a:spcBef>
              <a:buSzPts val="2800"/>
              <a:buChar char="•"/>
            </a:pPr>
            <a:r>
              <a:rPr lang="en-US" sz="2400">
                <a:latin typeface="Arial"/>
                <a:ea typeface="Arial"/>
                <a:cs typeface="Arial"/>
                <a:sym typeface="Arial"/>
              </a:rPr>
              <a:t>Create and develop local alumni groups that </a:t>
            </a:r>
            <a:br>
              <a:rPr lang="en-US" sz="2400">
                <a:latin typeface="Arial"/>
                <a:ea typeface="Arial"/>
                <a:cs typeface="Arial"/>
                <a:sym typeface="Arial"/>
              </a:rPr>
            </a:br>
            <a:r>
              <a:rPr lang="en-US" sz="2400">
                <a:latin typeface="Arial"/>
                <a:ea typeface="Arial"/>
                <a:cs typeface="Arial"/>
                <a:sym typeface="Arial"/>
              </a:rPr>
              <a:t>attract those available alumni </a:t>
            </a:r>
          </a:p>
          <a:p>
            <a:pPr marL="342900" indent="-317500">
              <a:lnSpc>
                <a:spcPct val="100000"/>
              </a:lnSpc>
              <a:spcBef>
                <a:spcPts val="640"/>
              </a:spcBef>
              <a:buSzPts val="2800"/>
              <a:buChar char="•"/>
            </a:pPr>
            <a:r>
              <a:rPr lang="en-US" sz="2400">
                <a:latin typeface="Arial"/>
                <a:ea typeface="Arial"/>
                <a:cs typeface="Arial"/>
                <a:sym typeface="Arial"/>
              </a:rPr>
              <a:t>Celebrate their activities and successes </a:t>
            </a:r>
          </a:p>
          <a:p>
            <a:pPr marL="342900" indent="-317500">
              <a:lnSpc>
                <a:spcPct val="100000"/>
              </a:lnSpc>
              <a:spcBef>
                <a:spcPts val="640"/>
              </a:spcBef>
              <a:buSzPts val="2800"/>
              <a:buChar char="•"/>
            </a:pPr>
            <a:r>
              <a:rPr lang="en-US" sz="2400">
                <a:latin typeface="Arial"/>
                <a:ea typeface="Arial"/>
                <a:cs typeface="Arial"/>
                <a:sym typeface="Arial"/>
              </a:rPr>
              <a:t>Highlight, promote, and share the interests, </a:t>
            </a:r>
            <a:br>
              <a:rPr lang="en-US" sz="2400">
                <a:latin typeface="Arial"/>
                <a:ea typeface="Arial"/>
                <a:cs typeface="Arial"/>
                <a:sym typeface="Arial"/>
              </a:rPr>
            </a:br>
            <a:r>
              <a:rPr lang="en-US" sz="2400">
                <a:latin typeface="Arial"/>
                <a:ea typeface="Arial"/>
                <a:cs typeface="Arial"/>
                <a:sym typeface="Arial"/>
              </a:rPr>
              <a:t>experiences, and legacies of your local </a:t>
            </a:r>
            <a:br>
              <a:rPr lang="en-US" sz="2400">
                <a:latin typeface="Arial"/>
                <a:ea typeface="Arial"/>
                <a:cs typeface="Arial"/>
                <a:sym typeface="Arial"/>
              </a:rPr>
            </a:br>
            <a:r>
              <a:rPr lang="en-US" sz="2400">
                <a:latin typeface="Arial"/>
                <a:ea typeface="Arial"/>
                <a:cs typeface="Arial"/>
                <a:sym typeface="Arial"/>
              </a:rPr>
              <a:t>Scouting Alumni</a:t>
            </a:r>
          </a:p>
        </p:txBody>
      </p:sp>
      <p:pic>
        <p:nvPicPr>
          <p:cNvPr id="2050" name="Picture 2" descr="Financial advisory services, Bridgewater, NJ | Elements 5 Investment  Management">
            <a:extLst>
              <a:ext uri="{FF2B5EF4-FFF2-40B4-BE49-F238E27FC236}">
                <a16:creationId xmlns:a16="http://schemas.microsoft.com/office/drawing/2014/main" id="{052E8FB5-3E9D-24C8-7F4E-8EDD7D5316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5315" y="3011587"/>
            <a:ext cx="4417803" cy="330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6" name="Google Shape;308;g356243b707d_4_104">
            <a:extLst>
              <a:ext uri="{FF2B5EF4-FFF2-40B4-BE49-F238E27FC236}">
                <a16:creationId xmlns:a16="http://schemas.microsoft.com/office/drawing/2014/main" id="{6ED04D25-52E9-5E3C-B4B0-9B9DB678EA51}"/>
              </a:ext>
            </a:extLst>
          </p:cNvPr>
          <p:cNvSpPr txBox="1">
            <a:spLocks/>
          </p:cNvSpPr>
          <p:nvPr/>
        </p:nvSpPr>
        <p:spPr>
          <a:xfrm>
            <a:off x="2361150" y="4381858"/>
            <a:ext cx="7469700" cy="20189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888888"/>
              </a:buClr>
              <a:buSzPts val="3200"/>
            </a:pPr>
            <a:r>
              <a:rPr lang="en-US" sz="2800" b="1">
                <a:latin typeface="Arial"/>
                <a:ea typeface="Arial"/>
                <a:cs typeface="Arial"/>
                <a:sym typeface="Arial"/>
              </a:rPr>
              <a:t>Timothy C. Brown</a:t>
            </a:r>
            <a:r>
              <a:rPr lang="en-US" sz="2800">
                <a:latin typeface="Arial"/>
                <a:ea typeface="Arial"/>
                <a:cs typeface="Arial"/>
                <a:sym typeface="Arial"/>
              </a:rPr>
              <a:t>, Vice Chair </a:t>
            </a:r>
          </a:p>
          <a:p>
            <a:pPr marL="0" indent="0" algn="ctr">
              <a:lnSpc>
                <a:spcPct val="100000"/>
              </a:lnSpc>
              <a:spcBef>
                <a:spcPts val="0"/>
              </a:spcBef>
              <a:buClr>
                <a:srgbClr val="888888"/>
              </a:buClr>
              <a:buSzPts val="3200"/>
            </a:pPr>
            <a:r>
              <a:rPr lang="en-US" sz="2800">
                <a:latin typeface="Arial"/>
                <a:ea typeface="Arial"/>
                <a:cs typeface="Arial"/>
                <a:sym typeface="Arial"/>
              </a:rPr>
              <a:t>Alumni Relations &amp; Council Support</a:t>
            </a:r>
          </a:p>
          <a:p>
            <a:pPr marL="0" indent="0" algn="ctr">
              <a:lnSpc>
                <a:spcPct val="100000"/>
              </a:lnSpc>
              <a:spcBef>
                <a:spcPts val="640"/>
              </a:spcBef>
              <a:buClr>
                <a:srgbClr val="888888"/>
              </a:buClr>
              <a:buSzPts val="3200"/>
            </a:pPr>
            <a:r>
              <a:rPr lang="en-US" sz="2800">
                <a:latin typeface="Arial"/>
                <a:ea typeface="Arial"/>
                <a:cs typeface="Arial"/>
                <a:sym typeface="Arial"/>
              </a:rPr>
              <a:t>bsaalumnicommittee@gmail.com </a:t>
            </a:r>
          </a:p>
          <a:p>
            <a:pPr marL="0" indent="0" algn="ctr">
              <a:lnSpc>
                <a:spcPct val="100000"/>
              </a:lnSpc>
              <a:spcBef>
                <a:spcPts val="640"/>
              </a:spcBef>
              <a:buClr>
                <a:srgbClr val="888888"/>
              </a:buClr>
              <a:buSzPts val="3200"/>
            </a:pPr>
            <a:r>
              <a:rPr lang="en-US" sz="2800">
                <a:latin typeface="Arial"/>
                <a:ea typeface="Arial"/>
                <a:cs typeface="Arial"/>
                <a:sym typeface="Arial"/>
              </a:rPr>
              <a:t>(859) 421-5985</a:t>
            </a:r>
          </a:p>
          <a:p>
            <a:pPr marL="0" indent="0">
              <a:lnSpc>
                <a:spcPct val="100000"/>
              </a:lnSpc>
              <a:spcBef>
                <a:spcPts val="0"/>
              </a:spcBef>
              <a:buSzPts val="3200"/>
            </a:pPr>
            <a:endParaRPr lang="en-US" sz="3200"/>
          </a:p>
        </p:txBody>
      </p:sp>
      <p:sp>
        <p:nvSpPr>
          <p:cNvPr id="2" name="Google Shape;308;g356243b707d_4_104">
            <a:extLst>
              <a:ext uri="{FF2B5EF4-FFF2-40B4-BE49-F238E27FC236}">
                <a16:creationId xmlns:a16="http://schemas.microsoft.com/office/drawing/2014/main" id="{E2BCFA0E-5046-D208-8DC3-DFD18C997D67}"/>
              </a:ext>
            </a:extLst>
          </p:cNvPr>
          <p:cNvSpPr txBox="1">
            <a:spLocks/>
          </p:cNvSpPr>
          <p:nvPr/>
        </p:nvSpPr>
        <p:spPr>
          <a:xfrm>
            <a:off x="2361150" y="1956817"/>
            <a:ext cx="7469700" cy="20189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Black"/>
                <a:ea typeface="Arial Black"/>
                <a:cs typeface="Arial Black"/>
                <a:sym typeface="Arial Black"/>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Black"/>
                <a:ea typeface="Arial Black"/>
                <a:cs typeface="Arial Black"/>
                <a:sym typeface="Arial Black"/>
              </a:defRPr>
            </a:lvl2pPr>
            <a:lvl3pPr marL="1371600" marR="0" lvl="2"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Black"/>
                <a:ea typeface="Arial Black"/>
                <a:cs typeface="Arial Black"/>
                <a:sym typeface="Arial Black"/>
              </a:defRPr>
            </a:lvl3pPr>
            <a:lvl4pPr marL="1828800" marR="0" lvl="3"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4pPr>
            <a:lvl5pPr marL="2286000" marR="0" lvl="4"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Black"/>
                <a:ea typeface="Arial Black"/>
                <a:cs typeface="Arial Black"/>
                <a:sym typeface="Arial Black"/>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888888"/>
              </a:buClr>
              <a:buSzPts val="3200"/>
            </a:pPr>
            <a:r>
              <a:rPr lang="en-US" sz="2800" b="1">
                <a:latin typeface="Arial"/>
                <a:ea typeface="Arial"/>
                <a:cs typeface="Arial"/>
                <a:sym typeface="Arial"/>
              </a:rPr>
              <a:t>Bradley G. Taylor</a:t>
            </a:r>
            <a:r>
              <a:rPr lang="en-US" sz="2800">
                <a:latin typeface="Arial"/>
                <a:ea typeface="Arial"/>
                <a:cs typeface="Arial"/>
                <a:sym typeface="Arial"/>
              </a:rPr>
              <a:t>, National Lead </a:t>
            </a:r>
          </a:p>
          <a:p>
            <a:pPr marL="0" indent="0" algn="ctr">
              <a:lnSpc>
                <a:spcPct val="100000"/>
              </a:lnSpc>
              <a:spcBef>
                <a:spcPts val="0"/>
              </a:spcBef>
              <a:buClr>
                <a:srgbClr val="888888"/>
              </a:buClr>
              <a:buSzPts val="3200"/>
            </a:pPr>
            <a:r>
              <a:rPr lang="en-US" sz="2800">
                <a:latin typeface="Arial"/>
                <a:ea typeface="Arial"/>
                <a:cs typeface="Arial"/>
                <a:sym typeface="Arial"/>
              </a:rPr>
              <a:t>Alumni Communities Subcommittee</a:t>
            </a:r>
          </a:p>
          <a:p>
            <a:pPr marL="0" indent="0" algn="ctr">
              <a:lnSpc>
                <a:spcPct val="100000"/>
              </a:lnSpc>
              <a:spcBef>
                <a:spcPts val="640"/>
              </a:spcBef>
              <a:buClr>
                <a:srgbClr val="888888"/>
              </a:buClr>
              <a:buSzPts val="3200"/>
            </a:pPr>
            <a:r>
              <a:rPr lang="en-US" sz="2800">
                <a:latin typeface="Arial"/>
                <a:ea typeface="Arial"/>
                <a:cs typeface="Arial"/>
                <a:sym typeface="Arial"/>
              </a:rPr>
              <a:t>bgtaylor1991@gmail.com </a:t>
            </a:r>
          </a:p>
          <a:p>
            <a:pPr marL="0" indent="0" algn="ctr">
              <a:lnSpc>
                <a:spcPct val="100000"/>
              </a:lnSpc>
              <a:spcBef>
                <a:spcPts val="640"/>
              </a:spcBef>
              <a:buClr>
                <a:srgbClr val="888888"/>
              </a:buClr>
              <a:buSzPts val="3200"/>
            </a:pPr>
            <a:r>
              <a:rPr lang="en-US" sz="2800">
                <a:latin typeface="Arial"/>
                <a:ea typeface="Arial"/>
                <a:cs typeface="Arial"/>
                <a:sym typeface="Arial"/>
              </a:rPr>
              <a:t>(336) 408-8501</a:t>
            </a:r>
          </a:p>
          <a:p>
            <a:pPr marL="0" indent="0">
              <a:lnSpc>
                <a:spcPct val="100000"/>
              </a:lnSpc>
              <a:spcBef>
                <a:spcPts val="0"/>
              </a:spcBef>
              <a:buSzPts val="3200"/>
            </a:pPr>
            <a:endParaRPr lang="en-US" sz="3200"/>
          </a:p>
        </p:txBody>
      </p:sp>
      <p:sp>
        <p:nvSpPr>
          <p:cNvPr id="4" name="TextBox 3">
            <a:extLst>
              <a:ext uri="{FF2B5EF4-FFF2-40B4-BE49-F238E27FC236}">
                <a16:creationId xmlns:a16="http://schemas.microsoft.com/office/drawing/2014/main" id="{4DF55E02-E3FF-987E-10C4-77C5C8D33C61}"/>
              </a:ext>
            </a:extLst>
          </p:cNvPr>
          <p:cNvSpPr txBox="1"/>
          <p:nvPr/>
        </p:nvSpPr>
        <p:spPr>
          <a:xfrm>
            <a:off x="3608781" y="457201"/>
            <a:ext cx="4974439" cy="1015663"/>
          </a:xfrm>
          <a:prstGeom prst="rect">
            <a:avLst/>
          </a:prstGeom>
          <a:noFill/>
        </p:spPr>
        <p:txBody>
          <a:bodyPr wrap="none" rtlCol="0">
            <a:spAutoFit/>
          </a:bodyPr>
          <a:lstStyle/>
          <a:p>
            <a:pPr algn="ctr"/>
            <a:r>
              <a:rPr lang="en-US" sz="3200">
                <a:latin typeface="Aptos Black" panose="020F0502020204030204" pitchFamily="34" charset="0"/>
              </a:rPr>
              <a:t>Thank You!</a:t>
            </a:r>
          </a:p>
          <a:p>
            <a:pPr algn="ctr"/>
            <a:r>
              <a:rPr lang="en-US" sz="2800">
                <a:latin typeface="Aptos Black" panose="020F0502020204030204" pitchFamily="34" charset="0"/>
              </a:rPr>
              <a:t>From Around the Campfire…</a:t>
            </a:r>
          </a:p>
        </p:txBody>
      </p:sp>
    </p:spTree>
    <p:extLst>
      <p:ext uri="{BB962C8B-B14F-4D97-AF65-F5344CB8AC3E}">
        <p14:creationId xmlns:p14="http://schemas.microsoft.com/office/powerpoint/2010/main" val="88505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Text Placeholder 1">
            <a:extLst>
              <a:ext uri="{FF2B5EF4-FFF2-40B4-BE49-F238E27FC236}">
                <a16:creationId xmlns:a16="http://schemas.microsoft.com/office/drawing/2014/main" id="{C24111A1-2EFB-560B-DFFC-E877F2675552}"/>
              </a:ext>
            </a:extLst>
          </p:cNvPr>
          <p:cNvSpPr>
            <a:spLocks noGrp="1"/>
          </p:cNvSpPr>
          <p:nvPr>
            <p:ph type="body" idx="1"/>
          </p:nvPr>
        </p:nvSpPr>
        <p:spPr>
          <a:xfrm>
            <a:off x="756596" y="2232407"/>
            <a:ext cx="9027463" cy="2009983"/>
          </a:xfrm>
        </p:spPr>
        <p:txBody>
          <a:bodyPr/>
          <a:lstStyle/>
          <a:p>
            <a:pPr marL="25400" indent="0">
              <a:lnSpc>
                <a:spcPct val="120000"/>
              </a:lnSpc>
              <a:spcBef>
                <a:spcPts val="0"/>
              </a:spcBef>
              <a:buSzPts val="2800"/>
              <a:buNone/>
            </a:pPr>
            <a:r>
              <a:rPr lang="en-US" sz="2400" dirty="0">
                <a:latin typeface="Arial"/>
                <a:ea typeface="Arial"/>
                <a:cs typeface="Arial"/>
                <a:sym typeface="Arial"/>
              </a:rPr>
              <a:t>Est. 30+ million living alumni…</a:t>
            </a:r>
          </a:p>
          <a:p>
            <a:pPr marL="25400" indent="0">
              <a:lnSpc>
                <a:spcPct val="120000"/>
              </a:lnSpc>
              <a:spcBef>
                <a:spcPts val="0"/>
              </a:spcBef>
              <a:buSzPts val="2800"/>
              <a:buNone/>
            </a:pPr>
            <a:endParaRPr lang="en-US" sz="2400" dirty="0">
              <a:latin typeface="Arial"/>
              <a:ea typeface="Arial"/>
              <a:cs typeface="Arial"/>
              <a:sym typeface="Arial"/>
            </a:endParaRPr>
          </a:p>
          <a:p>
            <a:pPr marL="342900" indent="-317500">
              <a:lnSpc>
                <a:spcPct val="100000"/>
              </a:lnSpc>
              <a:spcBef>
                <a:spcPts val="0"/>
              </a:spcBef>
              <a:buSzPts val="2800"/>
              <a:buChar char="•"/>
            </a:pPr>
            <a:r>
              <a:rPr lang="en-US" sz="2400" dirty="0">
                <a:latin typeface="Arial"/>
                <a:ea typeface="Arial"/>
                <a:cs typeface="Arial"/>
                <a:sym typeface="Arial"/>
              </a:rPr>
              <a:t>Most have been absent from Scouting for many years</a:t>
            </a:r>
          </a:p>
          <a:p>
            <a:pPr marL="342900" indent="-317500">
              <a:lnSpc>
                <a:spcPct val="120000"/>
              </a:lnSpc>
              <a:spcBef>
                <a:spcPts val="640"/>
              </a:spcBef>
              <a:buSzPts val="2800"/>
              <a:buChar char="•"/>
            </a:pPr>
            <a:r>
              <a:rPr lang="en-US" sz="2400" dirty="0">
                <a:latin typeface="Arial"/>
                <a:ea typeface="Arial"/>
                <a:cs typeface="Arial"/>
                <a:sym typeface="Arial"/>
              </a:rPr>
              <a:t>Many are unaware they are Scouting Alumni</a:t>
            </a:r>
          </a:p>
          <a:p>
            <a:pPr marL="342900" indent="-317500">
              <a:lnSpc>
                <a:spcPct val="100000"/>
              </a:lnSpc>
              <a:spcBef>
                <a:spcPts val="640"/>
              </a:spcBef>
              <a:buSzPts val="2800"/>
              <a:buChar char="•"/>
            </a:pPr>
            <a:r>
              <a:rPr lang="en-US" sz="2400" dirty="0">
                <a:latin typeface="Arial"/>
                <a:ea typeface="Arial"/>
                <a:cs typeface="Arial"/>
                <a:sym typeface="Arial"/>
              </a:rPr>
              <a:t>Most are difficult to find as their alumni data is incomplete</a:t>
            </a:r>
          </a:p>
          <a:p>
            <a:pPr marL="342900" indent="-317500" algn="just">
              <a:lnSpc>
                <a:spcPct val="120000"/>
              </a:lnSpc>
              <a:spcBef>
                <a:spcPts val="640"/>
              </a:spcBef>
              <a:buSzPts val="2800"/>
              <a:buChar char="•"/>
            </a:pPr>
            <a:r>
              <a:rPr lang="en-US" sz="2400" dirty="0">
                <a:latin typeface="Arial"/>
                <a:ea typeface="Arial"/>
                <a:cs typeface="Arial"/>
                <a:sym typeface="Arial"/>
              </a:rPr>
              <a:t>There can be many generational differences</a:t>
            </a:r>
          </a:p>
          <a:p>
            <a:endParaRPr lang="en-US" dirty="0"/>
          </a:p>
        </p:txBody>
      </p:sp>
      <p:sp>
        <p:nvSpPr>
          <p:cNvPr id="258" name="Google Shape;258;g356243b707d_4_62"/>
          <p:cNvSpPr txBox="1">
            <a:spLocks noGrp="1"/>
          </p:cNvSpPr>
          <p:nvPr>
            <p:ph type="title" idx="4294967295"/>
          </p:nvPr>
        </p:nvSpPr>
        <p:spPr>
          <a:xfrm>
            <a:off x="0" y="539750"/>
            <a:ext cx="9558338" cy="758825"/>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sz="3200">
                <a:solidFill>
                  <a:schemeClr val="dk1"/>
                </a:solidFill>
                <a:latin typeface="Arial Black"/>
                <a:ea typeface="Arial Black"/>
                <a:cs typeface="Arial Black"/>
                <a:sym typeface="Arial Black"/>
              </a:rPr>
              <a:t>The Current Scouting Alumni Landscape</a:t>
            </a:r>
            <a:endParaRPr sz="3200">
              <a:solidFill>
                <a:schemeClr val="dk1"/>
              </a:solidFill>
              <a:latin typeface="Arial Black"/>
              <a:ea typeface="Arial Black"/>
              <a:cs typeface="Arial Black"/>
              <a:sym typeface="Arial Black"/>
            </a:endParaRPr>
          </a:p>
        </p:txBody>
      </p:sp>
      <p:pic>
        <p:nvPicPr>
          <p:cNvPr id="4" name="Picture 3" descr="A white text on a black background&#10;&#10;AI-generated content may be incorrect.">
            <a:extLst>
              <a:ext uri="{FF2B5EF4-FFF2-40B4-BE49-F238E27FC236}">
                <a16:creationId xmlns:a16="http://schemas.microsoft.com/office/drawing/2014/main" id="{2715ABF1-4B1D-4F37-6B0C-C89EB658B36E}"/>
              </a:ext>
            </a:extLst>
          </p:cNvPr>
          <p:cNvPicPr>
            <a:picLocks noGrp="1" noRot="1" noChangeAspect="1" noMove="1" noResize="1" noEditPoints="1" noAdjustHandles="1" noChangeArrowheads="1" noChangeShapeType="1" noCrop="1"/>
          </p:cNvPicPr>
          <p:nvPr/>
        </p:nvPicPr>
        <p:blipFill>
          <a:blip r:embed="rId3"/>
          <a:stretch>
            <a:fillRect/>
          </a:stretch>
        </p:blipFill>
        <p:spPr>
          <a:xfrm>
            <a:off x="9232135" y="6146560"/>
            <a:ext cx="3231200" cy="819550"/>
          </a:xfrm>
          <a:prstGeom prst="rect">
            <a:avLst/>
          </a:prstGeom>
        </p:spPr>
      </p:pic>
    </p:spTree>
    <p:extLst>
      <p:ext uri="{BB962C8B-B14F-4D97-AF65-F5344CB8AC3E}">
        <p14:creationId xmlns:p14="http://schemas.microsoft.com/office/powerpoint/2010/main" val="411694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5" name="Text Placeholder 4">
            <a:extLst>
              <a:ext uri="{FF2B5EF4-FFF2-40B4-BE49-F238E27FC236}">
                <a16:creationId xmlns:a16="http://schemas.microsoft.com/office/drawing/2014/main" id="{61F211E7-F905-446C-7520-4C33077BE15F}"/>
              </a:ext>
            </a:extLst>
          </p:cNvPr>
          <p:cNvSpPr>
            <a:spLocks noGrp="1"/>
          </p:cNvSpPr>
          <p:nvPr>
            <p:ph type="body" idx="1"/>
          </p:nvPr>
        </p:nvSpPr>
        <p:spPr>
          <a:xfrm>
            <a:off x="470703" y="573928"/>
            <a:ext cx="10730753" cy="1049338"/>
          </a:xfrm>
        </p:spPr>
        <p:txBody>
          <a:bodyPr/>
          <a:lstStyle/>
          <a:p>
            <a:r>
              <a:rPr lang="en-US" sz="4000" b="1">
                <a:latin typeface="Arial"/>
                <a:ea typeface="Arial"/>
                <a:cs typeface="Arial"/>
                <a:sym typeface="Arial"/>
              </a:rPr>
              <a:t>“Top of the Funnel”</a:t>
            </a:r>
          </a:p>
        </p:txBody>
      </p:sp>
      <p:sp>
        <p:nvSpPr>
          <p:cNvPr id="6" name="Text Placeholder 5">
            <a:extLst>
              <a:ext uri="{FF2B5EF4-FFF2-40B4-BE49-F238E27FC236}">
                <a16:creationId xmlns:a16="http://schemas.microsoft.com/office/drawing/2014/main" id="{666B03C3-8948-C171-92A9-01D7A4E22EDC}"/>
              </a:ext>
            </a:extLst>
          </p:cNvPr>
          <p:cNvSpPr>
            <a:spLocks noGrp="1"/>
          </p:cNvSpPr>
          <p:nvPr>
            <p:ph type="body" idx="2"/>
          </p:nvPr>
        </p:nvSpPr>
        <p:spPr>
          <a:xfrm>
            <a:off x="735109" y="1623266"/>
            <a:ext cx="6186686" cy="3854171"/>
          </a:xfrm>
        </p:spPr>
        <p:txBody>
          <a:bodyPr/>
          <a:lstStyle/>
          <a:p>
            <a:pPr marL="0" indent="0">
              <a:lnSpc>
                <a:spcPct val="120000"/>
              </a:lnSpc>
              <a:spcBef>
                <a:spcPts val="640"/>
              </a:spcBef>
              <a:buSzPct val="28571"/>
            </a:pPr>
            <a:endParaRPr lang="en-US" sz="2000">
              <a:latin typeface="Arial"/>
              <a:ea typeface="Arial"/>
              <a:cs typeface="Arial"/>
              <a:sym typeface="Arial"/>
            </a:endParaRPr>
          </a:p>
          <a:p>
            <a:pPr marL="0" indent="0">
              <a:lnSpc>
                <a:spcPct val="120000"/>
              </a:lnSpc>
              <a:spcBef>
                <a:spcPts val="640"/>
              </a:spcBef>
              <a:buSzPct val="28571"/>
            </a:pPr>
            <a:r>
              <a:rPr lang="en-US" sz="2000">
                <a:latin typeface="Arial"/>
                <a:ea typeface="Arial"/>
                <a:cs typeface="Arial"/>
                <a:sym typeface="Arial"/>
              </a:rPr>
              <a:t>We are aiming to create broad awareness and outreach to our 30+ million alumni in hopes of connecting them back to the Scouting program via an </a:t>
            </a:r>
            <a:r>
              <a:rPr lang="en-US" sz="2000" b="1">
                <a:latin typeface="Arial"/>
                <a:ea typeface="Arial"/>
                <a:cs typeface="Arial"/>
                <a:sym typeface="Arial"/>
              </a:rPr>
              <a:t>Affiliate Group</a:t>
            </a:r>
            <a:r>
              <a:rPr lang="en-US" sz="2000">
                <a:latin typeface="Arial"/>
                <a:ea typeface="Arial"/>
                <a:cs typeface="Arial"/>
                <a:sym typeface="Arial"/>
              </a:rPr>
              <a:t>, an </a:t>
            </a:r>
            <a:r>
              <a:rPr lang="en-US" sz="2000" b="1">
                <a:latin typeface="Arial"/>
                <a:ea typeface="Arial"/>
                <a:cs typeface="Arial"/>
                <a:sym typeface="Arial"/>
              </a:rPr>
              <a:t>Affinity Group</a:t>
            </a:r>
            <a:r>
              <a:rPr lang="en-US" sz="2000">
                <a:latin typeface="Arial"/>
                <a:ea typeface="Arial"/>
                <a:cs typeface="Arial"/>
                <a:sym typeface="Arial"/>
              </a:rPr>
              <a:t>, a </a:t>
            </a:r>
            <a:r>
              <a:rPr lang="en-US" sz="2000" b="1">
                <a:latin typeface="Arial"/>
                <a:ea typeface="Arial"/>
                <a:cs typeface="Arial"/>
                <a:sym typeface="Arial"/>
              </a:rPr>
              <a:t>Civic and Community Partner Organization</a:t>
            </a:r>
            <a:r>
              <a:rPr lang="en-US" sz="2000">
                <a:latin typeface="Arial"/>
                <a:ea typeface="Arial"/>
                <a:cs typeface="Arial"/>
                <a:sym typeface="Arial"/>
              </a:rPr>
              <a:t>, a </a:t>
            </a:r>
            <a:r>
              <a:rPr lang="en-US" sz="2000" b="1">
                <a:latin typeface="Arial"/>
                <a:ea typeface="Arial"/>
                <a:cs typeface="Arial"/>
                <a:sym typeface="Arial"/>
              </a:rPr>
              <a:t>local Scouting America Council</a:t>
            </a:r>
            <a:r>
              <a:rPr lang="en-US" sz="2000">
                <a:latin typeface="Arial"/>
                <a:ea typeface="Arial"/>
                <a:cs typeface="Arial"/>
                <a:sym typeface="Arial"/>
              </a:rPr>
              <a:t>, or a council’s </a:t>
            </a:r>
            <a:r>
              <a:rPr lang="en-US" sz="2000" b="1">
                <a:latin typeface="Arial"/>
                <a:ea typeface="Arial"/>
                <a:cs typeface="Arial"/>
                <a:sym typeface="Arial"/>
              </a:rPr>
              <a:t>camp alumni association</a:t>
            </a:r>
            <a:r>
              <a:rPr lang="en-US" sz="2000">
                <a:latin typeface="Arial"/>
                <a:ea typeface="Arial"/>
                <a:cs typeface="Arial"/>
                <a:sym typeface="Arial"/>
              </a:rPr>
              <a:t>.</a:t>
            </a:r>
          </a:p>
        </p:txBody>
      </p:sp>
      <p:pic>
        <p:nvPicPr>
          <p:cNvPr id="8" name="Graphic 7" descr="Filter with solid fill">
            <a:extLst>
              <a:ext uri="{FF2B5EF4-FFF2-40B4-BE49-F238E27FC236}">
                <a16:creationId xmlns:a16="http://schemas.microsoft.com/office/drawing/2014/main" id="{2445FE95-8F86-0A2B-684F-AAFDCAA939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1502" y="1623266"/>
            <a:ext cx="3615369" cy="3615369"/>
          </a:xfrm>
          <a:prstGeom prst="rect">
            <a:avLst/>
          </a:prstGeom>
        </p:spPr>
      </p:pic>
      <p:sp>
        <p:nvSpPr>
          <p:cNvPr id="9" name="TextBox 8">
            <a:extLst>
              <a:ext uri="{FF2B5EF4-FFF2-40B4-BE49-F238E27FC236}">
                <a16:creationId xmlns:a16="http://schemas.microsoft.com/office/drawing/2014/main" id="{89058377-7FD4-A72A-F8AD-C00CE724FAC0}"/>
              </a:ext>
            </a:extLst>
          </p:cNvPr>
          <p:cNvSpPr txBox="1"/>
          <p:nvPr/>
        </p:nvSpPr>
        <p:spPr>
          <a:xfrm>
            <a:off x="7369364" y="1652301"/>
            <a:ext cx="237964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Scouting Alumni</a:t>
            </a:r>
          </a:p>
        </p:txBody>
      </p:sp>
      <p:sp>
        <p:nvSpPr>
          <p:cNvPr id="10" name="TextBox 9">
            <a:extLst>
              <a:ext uri="{FF2B5EF4-FFF2-40B4-BE49-F238E27FC236}">
                <a16:creationId xmlns:a16="http://schemas.microsoft.com/office/drawing/2014/main" id="{A1222631-FBB0-EBF8-5833-EED6E1BC1CF2}"/>
              </a:ext>
            </a:extLst>
          </p:cNvPr>
          <p:cNvSpPr txBox="1"/>
          <p:nvPr/>
        </p:nvSpPr>
        <p:spPr>
          <a:xfrm>
            <a:off x="6585729" y="4781992"/>
            <a:ext cx="3946914"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Councils and Community Groups</a:t>
            </a:r>
          </a:p>
        </p:txBody>
      </p:sp>
    </p:spTree>
    <p:extLst>
      <p:ext uri="{BB962C8B-B14F-4D97-AF65-F5344CB8AC3E}">
        <p14:creationId xmlns:p14="http://schemas.microsoft.com/office/powerpoint/2010/main" val="307570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4CAAAF7-C212-F0AB-60E3-FB783934D1D9}"/>
              </a:ext>
            </a:extLst>
          </p:cNvPr>
          <p:cNvGraphicFramePr/>
          <p:nvPr>
            <p:extLst>
              <p:ext uri="{D42A27DB-BD31-4B8C-83A1-F6EECF244321}">
                <p14:modId xmlns:p14="http://schemas.microsoft.com/office/powerpoint/2010/main" val="2074798247"/>
              </p:ext>
            </p:extLst>
          </p:nvPr>
        </p:nvGraphicFramePr>
        <p:xfrm>
          <a:off x="2032000" y="4878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026" name="Picture 2" descr="Know Your Campus Resources: Alumni Network">
            <a:extLst>
              <a:ext uri="{FF2B5EF4-FFF2-40B4-BE49-F238E27FC236}">
                <a16:creationId xmlns:a16="http://schemas.microsoft.com/office/drawing/2014/main" id="{F937E22F-4E60-4D89-D65F-326D8A752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51" y="861237"/>
            <a:ext cx="3546401" cy="2662463"/>
          </a:xfrm>
          <a:prstGeom prst="rect">
            <a:avLst/>
          </a:prstGeom>
          <a:noFill/>
          <a:extLst>
            <a:ext uri="{909E8E84-426E-40DD-AFC4-6F175D3DCCD1}">
              <a14:hiddenFill xmlns:a14="http://schemas.microsoft.com/office/drawing/2010/main">
                <a:solidFill>
                  <a:srgbClr val="FFFFFF"/>
                </a:solidFill>
              </a14:hiddenFill>
            </a:ext>
          </a:extLst>
        </p:spPr>
      </p:pic>
      <p:sp>
        <p:nvSpPr>
          <p:cNvPr id="217" name="Google Shape;217;g356243b707d_4_26"/>
          <p:cNvSpPr txBox="1">
            <a:spLocks noGrp="1"/>
          </p:cNvSpPr>
          <p:nvPr>
            <p:ph type="body" idx="1"/>
          </p:nvPr>
        </p:nvSpPr>
        <p:spPr>
          <a:xfrm>
            <a:off x="3898351" y="167165"/>
            <a:ext cx="6016830" cy="1795749"/>
          </a:xfrm>
          <a:prstGeom prst="rect">
            <a:avLst/>
          </a:prstGeom>
          <a:noFill/>
          <a:ln>
            <a:noFill/>
          </a:ln>
        </p:spPr>
        <p:txBody>
          <a:bodyPr spcFirstLastPara="1" wrap="square" lIns="91425" tIns="45700" rIns="91425" bIns="45700" anchor="t" anchorCtr="0">
            <a:normAutofit/>
          </a:bodyPr>
          <a:lstStyle/>
          <a:p>
            <a:pPr marL="0" indent="0" algn="ctr">
              <a:lnSpc>
                <a:spcPct val="120000"/>
              </a:lnSpc>
              <a:spcBef>
                <a:spcPts val="640"/>
              </a:spcBef>
              <a:buSzPct val="28571"/>
            </a:pPr>
            <a:r>
              <a:rPr lang="en-US" sz="4300" b="1">
                <a:solidFill>
                  <a:schemeClr val="tx1"/>
                </a:solidFill>
                <a:latin typeface="Arial Black" panose="020B0A04020102020204" pitchFamily="34" charset="0"/>
                <a:ea typeface="Arial"/>
                <a:cs typeface="Arial"/>
                <a:sym typeface="Arial"/>
              </a:rPr>
              <a:t>What are Alumni Communities?</a:t>
            </a:r>
            <a:endParaRPr lang="en-US">
              <a:solidFill>
                <a:schemeClr val="tx1"/>
              </a:solidFill>
            </a:endParaRPr>
          </a:p>
          <a:p>
            <a:pPr marL="0" indent="0" algn="just">
              <a:lnSpc>
                <a:spcPct val="110000"/>
              </a:lnSpc>
              <a:spcBef>
                <a:spcPts val="640"/>
              </a:spcBef>
              <a:buSzPct val="152380"/>
            </a:pPr>
            <a:endParaRPr>
              <a:solidFill>
                <a:srgbClr val="FF0000"/>
              </a:solidFill>
            </a:endParaRPr>
          </a:p>
        </p:txBody>
      </p:sp>
      <p:sp>
        <p:nvSpPr>
          <p:cNvPr id="3" name="Text Placeholder 2">
            <a:extLst>
              <a:ext uri="{FF2B5EF4-FFF2-40B4-BE49-F238E27FC236}">
                <a16:creationId xmlns:a16="http://schemas.microsoft.com/office/drawing/2014/main" id="{A3828907-662F-DA40-527E-661BBC901F42}"/>
              </a:ext>
            </a:extLst>
          </p:cNvPr>
          <p:cNvSpPr>
            <a:spLocks noGrp="1"/>
          </p:cNvSpPr>
          <p:nvPr>
            <p:ph type="body" idx="2"/>
          </p:nvPr>
        </p:nvSpPr>
        <p:spPr>
          <a:xfrm>
            <a:off x="2321102" y="2192468"/>
            <a:ext cx="7067448" cy="3976540"/>
          </a:xfrm>
        </p:spPr>
        <p:txBody>
          <a:bodyPr/>
          <a:lstStyle/>
          <a:p>
            <a:pPr marL="95250" indent="0" algn="ctr">
              <a:buNone/>
            </a:pP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“Connection Point”</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95250" indent="0" algn="ctr">
              <a:buNone/>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Alumni Communities are alumni-centric groups whose members </a:t>
            </a:r>
            <a:r>
              <a:rPr lang="en-US" sz="2800" b="1" dirty="0">
                <a:latin typeface="Arial" panose="020B0604020202020204" pitchFamily="34" charset="0"/>
                <a:ea typeface="Aptos" panose="020B0004020202020204" pitchFamily="34" charset="0"/>
                <a:cs typeface="Arial" panose="020B0604020202020204" pitchFamily="34" charset="0"/>
              </a:rPr>
              <a:t>share common interests, similar experiences, and familiar locations</a:t>
            </a:r>
            <a:r>
              <a:rPr lang="en-US" sz="2800" dirty="0">
                <a:latin typeface="Arial" panose="020B0604020202020204" pitchFamily="34" charset="0"/>
                <a:ea typeface="Aptos" panose="020B0004020202020204" pitchFamily="34" charset="0"/>
                <a:cs typeface="Arial" panose="020B0604020202020204" pitchFamily="34" charset="0"/>
              </a:rPr>
              <a:t>…all of which offer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alumni the opportunity to find something meaningful to them.  </a:t>
            </a:r>
            <a:endParaRPr lang="en-US" sz="36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3552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Ripple Effect">
            <a:extLst>
              <a:ext uri="{FF2B5EF4-FFF2-40B4-BE49-F238E27FC236}">
                <a16:creationId xmlns:a16="http://schemas.microsoft.com/office/drawing/2014/main" id="{1FC363EA-ECCF-CC0C-E098-915E9C25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6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8660-7E69-E888-274D-77FB0699D914}"/>
              </a:ext>
            </a:extLst>
          </p:cNvPr>
          <p:cNvSpPr>
            <a:spLocks noGrp="1"/>
          </p:cNvSpPr>
          <p:nvPr>
            <p:ph type="title"/>
          </p:nvPr>
        </p:nvSpPr>
        <p:spPr/>
        <p:txBody>
          <a:bodyPr/>
          <a:lstStyle/>
          <a:p>
            <a:br>
              <a:rPr lang="en-US" sz="3600"/>
            </a:br>
            <a:r>
              <a:rPr lang="en-US" sz="3600"/>
              <a:t>Alumni Communities</a:t>
            </a:r>
          </a:p>
        </p:txBody>
      </p:sp>
      <p:sp>
        <p:nvSpPr>
          <p:cNvPr id="3" name="Text Placeholder 2">
            <a:extLst>
              <a:ext uri="{FF2B5EF4-FFF2-40B4-BE49-F238E27FC236}">
                <a16:creationId xmlns:a16="http://schemas.microsoft.com/office/drawing/2014/main" id="{A2E2DECB-8F2F-F68B-EC02-82D1C1D9DC52}"/>
              </a:ext>
            </a:extLst>
          </p:cNvPr>
          <p:cNvSpPr>
            <a:spLocks noGrp="1"/>
          </p:cNvSpPr>
          <p:nvPr>
            <p:ph type="body" idx="1"/>
          </p:nvPr>
        </p:nvSpPr>
        <p:spPr>
          <a:xfrm>
            <a:off x="838200" y="1583714"/>
            <a:ext cx="4502944" cy="4189699"/>
          </a:xfrm>
        </p:spPr>
        <p:txBody>
          <a:bodyPr/>
          <a:lstStyle/>
          <a:p>
            <a:pPr marL="95250" indent="0">
              <a:buNone/>
            </a:pPr>
            <a:r>
              <a:rPr lang="en-US" b="1"/>
              <a:t>VISION</a:t>
            </a:r>
          </a:p>
          <a:p>
            <a:pPr marL="95250" indent="0">
              <a:buNone/>
            </a:pPr>
            <a:endParaRPr lang="en-US" sz="2400" i="1">
              <a:solidFill>
                <a:srgbClr val="333333"/>
              </a:solidFill>
              <a:latin typeface="+mn-lt"/>
            </a:endParaRPr>
          </a:p>
          <a:p>
            <a:pPr marL="95250" indent="0">
              <a:buNone/>
            </a:pPr>
            <a:r>
              <a:rPr lang="en-US" sz="2400" i="1">
                <a:solidFill>
                  <a:srgbClr val="333333"/>
                </a:solidFill>
              </a:rPr>
              <a:t>A vibrant, engaged alumni community committed to advancing Scouting’s mission and life-changing programs.</a:t>
            </a:r>
            <a:endParaRPr lang="en-US" i="1"/>
          </a:p>
          <a:p>
            <a:pPr marL="95250" indent="0">
              <a:buNone/>
            </a:pPr>
            <a:endParaRPr lang="en-US"/>
          </a:p>
        </p:txBody>
      </p:sp>
      <p:sp>
        <p:nvSpPr>
          <p:cNvPr id="4" name="Text Placeholder 3">
            <a:extLst>
              <a:ext uri="{FF2B5EF4-FFF2-40B4-BE49-F238E27FC236}">
                <a16:creationId xmlns:a16="http://schemas.microsoft.com/office/drawing/2014/main" id="{407E3D2F-7EEE-8712-311B-E0C53CBB88FB}"/>
              </a:ext>
            </a:extLst>
          </p:cNvPr>
          <p:cNvSpPr>
            <a:spLocks noGrp="1"/>
          </p:cNvSpPr>
          <p:nvPr>
            <p:ph type="body" idx="2"/>
          </p:nvPr>
        </p:nvSpPr>
        <p:spPr>
          <a:xfrm>
            <a:off x="5815012" y="1583713"/>
            <a:ext cx="4502944" cy="4189699"/>
          </a:xfrm>
        </p:spPr>
        <p:txBody>
          <a:bodyPr/>
          <a:lstStyle/>
          <a:p>
            <a:pPr marL="95250" indent="0">
              <a:buNone/>
            </a:pPr>
            <a:r>
              <a:rPr lang="en-US" b="1"/>
              <a:t>MISSION</a:t>
            </a:r>
          </a:p>
          <a:p>
            <a:pPr marL="95250" indent="0">
              <a:buNone/>
            </a:pPr>
            <a:endParaRPr lang="en-US"/>
          </a:p>
          <a:p>
            <a:pPr marL="95250" indent="0">
              <a:buNone/>
            </a:pPr>
            <a:r>
              <a:rPr lang="en-US" sz="2400" i="1">
                <a:solidFill>
                  <a:srgbClr val="333333"/>
                </a:solidFill>
              </a:rPr>
              <a:t>To gather every eligible alum to foster a lasting community that celebrates and perpetuates the life-changing experiences and values of Scouting, as embodied in the Scout Oath and Law.</a:t>
            </a:r>
            <a:endParaRPr lang="en-US" i="1"/>
          </a:p>
        </p:txBody>
      </p:sp>
      <p:pic>
        <p:nvPicPr>
          <p:cNvPr id="5" name="Picture 4" descr="A white text on a black background&#10;&#10;AI-generated content may be incorrect.">
            <a:extLst>
              <a:ext uri="{FF2B5EF4-FFF2-40B4-BE49-F238E27FC236}">
                <a16:creationId xmlns:a16="http://schemas.microsoft.com/office/drawing/2014/main" id="{BF045AEC-7886-D28F-1A0E-16EDEC77C82A}"/>
              </a:ext>
            </a:extLst>
          </p:cNvPr>
          <p:cNvPicPr>
            <a:picLocks noGrp="1" noRot="1" noChangeAspect="1" noMove="1" noResize="1" noEditPoints="1" noAdjustHandles="1" noChangeArrowheads="1" noChangeShapeType="1" noCrop="1"/>
          </p:cNvPicPr>
          <p:nvPr/>
        </p:nvPicPr>
        <p:blipFill>
          <a:blip r:embed="rId2"/>
          <a:stretch>
            <a:fillRect/>
          </a:stretch>
        </p:blipFill>
        <p:spPr>
          <a:xfrm>
            <a:off x="9232135" y="6146560"/>
            <a:ext cx="3231200" cy="819550"/>
          </a:xfrm>
          <a:prstGeom prst="rect">
            <a:avLst/>
          </a:prstGeom>
        </p:spPr>
      </p:pic>
    </p:spTree>
    <p:extLst>
      <p:ext uri="{BB962C8B-B14F-4D97-AF65-F5344CB8AC3E}">
        <p14:creationId xmlns:p14="http://schemas.microsoft.com/office/powerpoint/2010/main" val="427939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B35E17-FEBD-7EFD-24D0-A5C78385DAF6}"/>
              </a:ext>
            </a:extLst>
          </p:cNvPr>
          <p:cNvSpPr>
            <a:spLocks noGrp="1"/>
          </p:cNvSpPr>
          <p:nvPr>
            <p:ph type="body" idx="1"/>
          </p:nvPr>
        </p:nvSpPr>
        <p:spPr>
          <a:xfrm>
            <a:off x="598165" y="1942754"/>
            <a:ext cx="4740659" cy="3173785"/>
          </a:xfrm>
        </p:spPr>
        <p:txBody>
          <a:bodyPr/>
          <a:lstStyle/>
          <a:p>
            <a:pPr marL="95250" indent="0">
              <a:buNone/>
            </a:pPr>
            <a:r>
              <a:rPr lang="en-US" sz="3200" b="1">
                <a:solidFill>
                  <a:srgbClr val="003F87"/>
                </a:solidFill>
                <a:latin typeface="Arial" panose="020B0604020202020204" pitchFamily="34" charset="0"/>
                <a:cs typeface="Arial" panose="020B0604020202020204" pitchFamily="34" charset="0"/>
              </a:rPr>
              <a:t>ENGAGED</a:t>
            </a:r>
            <a:endParaRPr lang="en-US" b="1">
              <a:solidFill>
                <a:srgbClr val="003F87"/>
              </a:solidFill>
              <a:latin typeface="Arial" panose="020B0604020202020204" pitchFamily="34" charset="0"/>
              <a:cs typeface="Arial" panose="020B0604020202020204" pitchFamily="34" charset="0"/>
            </a:endParaRPr>
          </a:p>
          <a:p>
            <a:pPr marL="571500" indent="-342900">
              <a:buFont typeface="Arial" panose="020B0604020202020204" pitchFamily="34" charset="0"/>
              <a:buChar char="•"/>
            </a:pPr>
            <a:r>
              <a:rPr lang="en-US">
                <a:latin typeface="Arial" panose="020B0604020202020204" pitchFamily="34" charset="0"/>
                <a:cs typeface="Arial" panose="020B0604020202020204" pitchFamily="34" charset="0"/>
              </a:rPr>
              <a:t>Currently registered</a:t>
            </a:r>
          </a:p>
          <a:p>
            <a:pPr marL="571500" indent="-342900">
              <a:buFont typeface="Arial" panose="020B0604020202020204" pitchFamily="34" charset="0"/>
              <a:buChar char="•"/>
            </a:pPr>
            <a:r>
              <a:rPr lang="en-US">
                <a:latin typeface="Arial" panose="020B0604020202020204" pitchFamily="34" charset="0"/>
                <a:cs typeface="Arial" panose="020B0604020202020204" pitchFamily="34" charset="0"/>
              </a:rPr>
              <a:t>Subscriber</a:t>
            </a:r>
          </a:p>
          <a:p>
            <a:pPr marL="571500" indent="-342900">
              <a:buFont typeface="Arial" panose="020B0604020202020204" pitchFamily="34" charset="0"/>
              <a:buChar char="•"/>
            </a:pPr>
            <a:r>
              <a:rPr lang="en-US">
                <a:latin typeface="Arial" panose="020B0604020202020204" pitchFamily="34" charset="0"/>
                <a:cs typeface="Arial" panose="020B0604020202020204" pitchFamily="34" charset="0"/>
              </a:rPr>
              <a:t>Volunteer</a:t>
            </a:r>
          </a:p>
          <a:p>
            <a:pPr marL="571500" indent="-342900">
              <a:buFont typeface="Arial" panose="020B0604020202020204" pitchFamily="34" charset="0"/>
              <a:buChar char="•"/>
            </a:pPr>
            <a:r>
              <a:rPr lang="en-US">
                <a:latin typeface="Arial" panose="020B0604020202020204" pitchFamily="34" charset="0"/>
                <a:cs typeface="Arial" panose="020B0604020202020204" pitchFamily="34" charset="0"/>
              </a:rPr>
              <a:t>Ambassador</a:t>
            </a:r>
          </a:p>
          <a:p>
            <a:pPr marL="571500" indent="-342900">
              <a:buFont typeface="Arial" panose="020B0604020202020204" pitchFamily="34" charset="0"/>
              <a:buChar char="•"/>
            </a:pPr>
            <a:r>
              <a:rPr lang="en-US">
                <a:latin typeface="Arial" panose="020B0604020202020204" pitchFamily="34" charset="0"/>
                <a:cs typeface="Arial" panose="020B0604020202020204" pitchFamily="34" charset="0"/>
              </a:rPr>
              <a:t>Advocate</a:t>
            </a:r>
          </a:p>
          <a:p>
            <a:pPr marL="571500" indent="-342900">
              <a:buFont typeface="Arial" panose="020B0604020202020204" pitchFamily="34" charset="0"/>
              <a:buChar char="•"/>
            </a:pPr>
            <a:r>
              <a:rPr lang="en-US">
                <a:latin typeface="Arial" panose="020B0604020202020204" pitchFamily="34" charset="0"/>
                <a:cs typeface="Arial" panose="020B0604020202020204" pitchFamily="34" charset="0"/>
              </a:rPr>
              <a:t>Donor</a:t>
            </a:r>
          </a:p>
        </p:txBody>
      </p:sp>
      <p:sp>
        <p:nvSpPr>
          <p:cNvPr id="4" name="Text Placeholder 2">
            <a:extLst>
              <a:ext uri="{FF2B5EF4-FFF2-40B4-BE49-F238E27FC236}">
                <a16:creationId xmlns:a16="http://schemas.microsoft.com/office/drawing/2014/main" id="{53BC0700-46A2-ED70-AA29-873E67B53196}"/>
              </a:ext>
            </a:extLst>
          </p:cNvPr>
          <p:cNvSpPr txBox="1">
            <a:spLocks/>
          </p:cNvSpPr>
          <p:nvPr/>
        </p:nvSpPr>
        <p:spPr>
          <a:xfrm>
            <a:off x="6488763" y="1942754"/>
            <a:ext cx="4740659" cy="38541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pPr marL="95250" indent="0">
              <a:buFont typeface="Arial"/>
              <a:buNone/>
            </a:pPr>
            <a:r>
              <a:rPr lang="en-US" sz="3200" b="1">
                <a:solidFill>
                  <a:srgbClr val="FF0000"/>
                </a:solidFill>
              </a:rPr>
              <a:t>DIS</a:t>
            </a:r>
            <a:r>
              <a:rPr lang="en-US" sz="3200" b="1">
                <a:solidFill>
                  <a:srgbClr val="003F87"/>
                </a:solidFill>
              </a:rPr>
              <a:t>ENGAGED</a:t>
            </a:r>
            <a:endParaRPr lang="en-US" b="1">
              <a:solidFill>
                <a:schemeClr val="bg2">
                  <a:lumMod val="75000"/>
                  <a:lumOff val="25000"/>
                </a:schemeClr>
              </a:solidFill>
            </a:endParaRPr>
          </a:p>
          <a:p>
            <a:r>
              <a:rPr lang="en-US">
                <a:solidFill>
                  <a:srgbClr val="FF0000"/>
                </a:solidFill>
              </a:rPr>
              <a:t>NOT</a:t>
            </a:r>
            <a:r>
              <a:rPr lang="en-US"/>
              <a:t> Currently registered</a:t>
            </a:r>
            <a:br>
              <a:rPr lang="en-US"/>
            </a:br>
            <a:r>
              <a:rPr lang="en-US" i="1"/>
              <a:t>likely for a very long time…</a:t>
            </a:r>
            <a:endParaRPr lang="en-US"/>
          </a:p>
          <a:p>
            <a:r>
              <a:rPr lang="en-US">
                <a:solidFill>
                  <a:srgbClr val="FF0000"/>
                </a:solidFill>
              </a:rPr>
              <a:t>Unaware</a:t>
            </a:r>
            <a:r>
              <a:rPr lang="en-US"/>
              <a:t> of the program status, volunteer opportunities, or connection points</a:t>
            </a:r>
          </a:p>
          <a:p>
            <a:r>
              <a:rPr lang="en-US">
                <a:solidFill>
                  <a:srgbClr val="FF0000"/>
                </a:solidFill>
              </a:rPr>
              <a:t>Potential</a:t>
            </a:r>
            <a:r>
              <a:rPr lang="en-US"/>
              <a:t>…</a:t>
            </a:r>
          </a:p>
          <a:p>
            <a:pPr lvl="1"/>
            <a:r>
              <a:rPr lang="en-US"/>
              <a:t>Volunteer</a:t>
            </a:r>
          </a:p>
          <a:p>
            <a:pPr lvl="1"/>
            <a:r>
              <a:rPr lang="en-US"/>
              <a:t>Ambassador</a:t>
            </a:r>
          </a:p>
          <a:p>
            <a:pPr lvl="1"/>
            <a:r>
              <a:rPr lang="en-US"/>
              <a:t>Advocate</a:t>
            </a:r>
          </a:p>
        </p:txBody>
      </p:sp>
      <p:pic>
        <p:nvPicPr>
          <p:cNvPr id="4098" name="Picture 2" descr="Vs or versus text logo for battle or fight game vector flat cartoon red  blue color symbol design emblem logotype isolated image 34543477 Vector Art  at Vecteezy">
            <a:extLst>
              <a:ext uri="{FF2B5EF4-FFF2-40B4-BE49-F238E27FC236}">
                <a16:creationId xmlns:a16="http://schemas.microsoft.com/office/drawing/2014/main" id="{3FA3447E-5DA0-0992-4C87-3689906AA3E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291" y="2512970"/>
            <a:ext cx="2500903" cy="2493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a:extLst>
              <a:ext uri="{FF2B5EF4-FFF2-40B4-BE49-F238E27FC236}">
                <a16:creationId xmlns:a16="http://schemas.microsoft.com/office/drawing/2014/main" id="{DC6F9E9C-53CA-C715-02F2-EE340BED1E1A}"/>
              </a:ext>
            </a:extLst>
          </p:cNvPr>
          <p:cNvSpPr/>
          <p:nvPr/>
        </p:nvSpPr>
        <p:spPr>
          <a:xfrm>
            <a:off x="7066680" y="530604"/>
            <a:ext cx="2987749" cy="1222744"/>
          </a:xfrm>
          <a:prstGeom prst="wedgeEllipseCallout">
            <a:avLst/>
          </a:prstGeom>
          <a:solidFill>
            <a:srgbClr val="CE112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TARGET AUDIENCE</a:t>
            </a:r>
          </a:p>
        </p:txBody>
      </p:sp>
    </p:spTree>
    <p:extLst>
      <p:ext uri="{BB962C8B-B14F-4D97-AF65-F5344CB8AC3E}">
        <p14:creationId xmlns:p14="http://schemas.microsoft.com/office/powerpoint/2010/main" val="34632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4CF24A2-E99D-4D8C-9CC4-74A08BBA785F}" vid="{94F17278-3FF0-49E3-A1AB-264C5C3B038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Alumni Presentation Masterslide</Template>
  <TotalTime>6</TotalTime>
  <Words>1462</Words>
  <Application>Microsoft Macintosh PowerPoint</Application>
  <PresentationFormat>Widescreen</PresentationFormat>
  <Paragraphs>166</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Wingdings</vt:lpstr>
      <vt:lpstr>Arial Black</vt:lpstr>
      <vt:lpstr>Arial</vt:lpstr>
      <vt:lpstr>Roboto</vt:lpstr>
      <vt:lpstr>Aptos Black</vt:lpstr>
      <vt:lpstr>Calibri</vt:lpstr>
      <vt:lpstr>1_Office Theme</vt:lpstr>
      <vt:lpstr>Alumni Communities  “Scouting’s Untapped Potential”</vt:lpstr>
      <vt:lpstr>PowerPoint Presentation</vt:lpstr>
      <vt:lpstr>The Current Scouting Alumni Landscape</vt:lpstr>
      <vt:lpstr>PowerPoint Presentation</vt:lpstr>
      <vt:lpstr>PowerPoint Presentation</vt:lpstr>
      <vt:lpstr>PowerPoint Presentation</vt:lpstr>
      <vt:lpstr>PowerPoint Presentation</vt:lpstr>
      <vt:lpstr> Alumni Communities</vt:lpstr>
      <vt:lpstr>PowerPoint Presentation</vt:lpstr>
      <vt:lpstr>PowerPoint Presentation</vt:lpstr>
      <vt:lpstr>PowerPoint Presentation</vt:lpstr>
      <vt:lpstr>PowerPoint Presentation</vt:lpstr>
      <vt:lpstr>PowerPoint Presentation</vt:lpstr>
      <vt:lpstr>National Affiliate Groups</vt:lpstr>
      <vt:lpstr>National Affinity Groups</vt:lpstr>
      <vt:lpstr>Civic &amp; Community Partners</vt:lpstr>
      <vt:lpstr>Council Camp Alumni Associations</vt:lpstr>
      <vt:lpstr>College &amp; University Chapters (coming soon)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Mike Matzinger</dc:creator>
  <cp:lastModifiedBy>Taylor, Bradley</cp:lastModifiedBy>
  <cp:revision>3</cp:revision>
  <dcterms:modified xsi:type="dcterms:W3CDTF">2025-05-30T14:45:44Z</dcterms:modified>
</cp:coreProperties>
</file>